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937" r:id="rId1"/>
  </p:sldMasterIdLst>
  <p:notesMasterIdLst>
    <p:notesMasterId r:id="rId33"/>
  </p:notesMasterIdLst>
  <p:handoutMasterIdLst>
    <p:handoutMasterId r:id="rId34"/>
  </p:handoutMasterIdLst>
  <p:sldIdLst>
    <p:sldId id="1027" r:id="rId2"/>
    <p:sldId id="1219" r:id="rId3"/>
    <p:sldId id="1220" r:id="rId4"/>
    <p:sldId id="1210" r:id="rId5"/>
    <p:sldId id="1222" r:id="rId6"/>
    <p:sldId id="1224" r:id="rId7"/>
    <p:sldId id="1253" r:id="rId8"/>
    <p:sldId id="1226" r:id="rId9"/>
    <p:sldId id="1229" r:id="rId10"/>
    <p:sldId id="1228" r:id="rId11"/>
    <p:sldId id="1230" r:id="rId12"/>
    <p:sldId id="1233" r:id="rId13"/>
    <p:sldId id="1235" r:id="rId14"/>
    <p:sldId id="1234" r:id="rId15"/>
    <p:sldId id="1241" r:id="rId16"/>
    <p:sldId id="1242" r:id="rId17"/>
    <p:sldId id="1236" r:id="rId18"/>
    <p:sldId id="1238" r:id="rId19"/>
    <p:sldId id="1239" r:id="rId20"/>
    <p:sldId id="1237" r:id="rId21"/>
    <p:sldId id="1243" r:id="rId22"/>
    <p:sldId id="1244" r:id="rId23"/>
    <p:sldId id="1245" r:id="rId24"/>
    <p:sldId id="1246" r:id="rId25"/>
    <p:sldId id="1247" r:id="rId26"/>
    <p:sldId id="1248" r:id="rId27"/>
    <p:sldId id="1249" r:id="rId28"/>
    <p:sldId id="1250" r:id="rId29"/>
    <p:sldId id="1251" r:id="rId30"/>
    <p:sldId id="1252" r:id="rId31"/>
    <p:sldId id="1185" r:id="rId32"/>
  </p:sldIdLst>
  <p:sldSz cx="12188825" cy="6858000"/>
  <p:notesSz cx="6858000" cy="9144000"/>
  <p:custDataLst>
    <p:tags r:id="rId35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4273FA51-A4D3-F044-943C-1858826B6479}">
          <p14:sldIdLst>
            <p14:sldId id="1027"/>
            <p14:sldId id="1219"/>
            <p14:sldId id="1220"/>
            <p14:sldId id="1210"/>
            <p14:sldId id="1222"/>
            <p14:sldId id="1224"/>
            <p14:sldId id="1253"/>
            <p14:sldId id="1226"/>
            <p14:sldId id="1229"/>
            <p14:sldId id="1228"/>
            <p14:sldId id="1230"/>
            <p14:sldId id="1233"/>
            <p14:sldId id="1235"/>
            <p14:sldId id="1234"/>
            <p14:sldId id="1241"/>
            <p14:sldId id="1242"/>
            <p14:sldId id="1236"/>
            <p14:sldId id="1238"/>
            <p14:sldId id="1239"/>
            <p14:sldId id="1237"/>
            <p14:sldId id="1243"/>
            <p14:sldId id="1244"/>
            <p14:sldId id="1245"/>
            <p14:sldId id="1246"/>
            <p14:sldId id="1247"/>
            <p14:sldId id="1248"/>
            <p14:sldId id="1249"/>
            <p14:sldId id="1250"/>
            <p14:sldId id="1251"/>
            <p14:sldId id="1252"/>
            <p14:sldId id="118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43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7C2C"/>
    <a:srgbClr val="AADB1E"/>
    <a:srgbClr val="6DB33F"/>
    <a:srgbClr val="006990"/>
    <a:srgbClr val="E6E6E6"/>
    <a:srgbClr val="7F35AB"/>
    <a:srgbClr val="7636AE"/>
    <a:srgbClr val="264088"/>
    <a:srgbClr val="B3B3B3"/>
    <a:srgbClr val="BFB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E25E649-3F16-4E02-A733-19D2CDBF48F0}"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39" autoAdjust="0"/>
    <p:restoredTop sz="71941" autoAdjust="0"/>
  </p:normalViewPr>
  <p:slideViewPr>
    <p:cSldViewPr snapToGrid="0">
      <p:cViewPr varScale="1">
        <p:scale>
          <a:sx n="69" d="100"/>
          <a:sy n="69" d="100"/>
        </p:scale>
        <p:origin x="1576" y="192"/>
      </p:cViewPr>
      <p:guideLst/>
    </p:cSldViewPr>
  </p:slideViewPr>
  <p:outlineViewPr>
    <p:cViewPr>
      <p:scale>
        <a:sx n="33" d="100"/>
        <a:sy n="33" d="100"/>
      </p:scale>
      <p:origin x="0" y="-5118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0" d="100"/>
        <a:sy n="60" d="100"/>
      </p:scale>
      <p:origin x="0" y="-6396"/>
    </p:cViewPr>
  </p:sorterViewPr>
  <p:notesViewPr>
    <p:cSldViewPr snapToGrid="0" showGuides="1">
      <p:cViewPr varScale="1">
        <p:scale>
          <a:sx n="59" d="100"/>
          <a:sy n="59" d="100"/>
        </p:scale>
        <p:origin x="2371" y="17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gs" Target="tags/tag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Metropolis" panose="00000500000000000000" pitchFamily="50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004553-04C5-4BB3-AD4E-8B2EF3CDDAF9}" type="datetimeFigureOut">
              <a:rPr lang="en-US" smtClean="0">
                <a:latin typeface="Metropolis" panose="00000500000000000000" pitchFamily="50" charset="0"/>
              </a:rPr>
              <a:t>8/14/19</a:t>
            </a:fld>
            <a:endParaRPr lang="en-US" dirty="0">
              <a:latin typeface="Metropolis" panose="00000500000000000000" pitchFamily="50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Metropolis" panose="00000500000000000000" pitchFamily="50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6A881F-0910-47D3-BD01-4F68834EC353}" type="slidenum">
              <a:rPr lang="en-US" smtClean="0">
                <a:latin typeface="Metropolis" panose="00000500000000000000" pitchFamily="50" charset="0"/>
              </a:rPr>
              <a:t>‹#›</a:t>
            </a:fld>
            <a:endParaRPr lang="en-US" dirty="0">
              <a:latin typeface="Metropolis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8667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8-01-18T15:55:36.535"/>
    </inkml:context>
    <inkml:brush xml:id="br0">
      <inkml:brushProperty name="width" value="0.03333" units="cm"/>
      <inkml:brushProperty name="height" value="0.03333" units="cm"/>
    </inkml:brush>
  </inkml:definitions>
  <inkml:trace contextRef="#ctx0" brushRef="#br0">13866 7577 4258 0 0,'0'0'-944'0'0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8-01-18T15:55:36.535"/>
    </inkml:context>
    <inkml:brush xml:id="br0">
      <inkml:brushProperty name="width" value="0.03333" units="cm"/>
      <inkml:brushProperty name="height" value="0.03333" units="cm"/>
    </inkml:brush>
  </inkml:definitions>
  <inkml:trace contextRef="#ctx0" brushRef="#br0">13866 7577 4258 0 0,'0'0'-944'0'0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8-01-18T15:55:36.535"/>
    </inkml:context>
    <inkml:brush xml:id="br0">
      <inkml:brushProperty name="width" value="0.03333" units="cm"/>
      <inkml:brushProperty name="height" value="0.03333" units="cm"/>
    </inkml:brush>
  </inkml:definitions>
  <inkml:trace contextRef="#ctx0" brushRef="#br0">13866 7577 4258 0 0,'0'0'-944'0'0</inkml:trace>
</inkml:ink>
</file>

<file path=ppt/media/image1.png>
</file>

<file path=ppt/media/image10.jpg>
</file>

<file path=ppt/media/image11.jpg>
</file>

<file path=ppt/media/image2.png>
</file>

<file path=ppt/media/image2.svg>
</file>

<file path=ppt/media/image3.png>
</file>

<file path=ppt/media/image4.jp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etropolis" panose="00000500000000000000" pitchFamily="50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etropolis" panose="00000500000000000000" pitchFamily="50" charset="0"/>
              </a:defRPr>
            </a:lvl1pPr>
          </a:lstStyle>
          <a:p>
            <a:fld id="{3CB6F0DB-E055-41D0-9102-627A646E4242}" type="datetimeFigureOut">
              <a:rPr lang="en-US" smtClean="0"/>
              <a:pPr/>
              <a:t>8/14/19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88988" y="609600"/>
            <a:ext cx="5280025" cy="29718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457200" y="3810000"/>
            <a:ext cx="5943600" cy="48768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etropolis" panose="00000500000000000000" pitchFamily="50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etropolis" panose="00000500000000000000" pitchFamily="50" charset="0"/>
              </a:defRPr>
            </a:lvl1pPr>
          </a:lstStyle>
          <a:p>
            <a:fld id="{9F4FBC3A-A12C-40F9-BB8D-BC30C79013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2909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Duck_typing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Duck_typing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trike="noStrike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36153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Code</a:t>
            </a:r>
            <a:r>
              <a:rPr lang="zh-CN" altLang="en-US" dirty="0"/>
              <a:t> </a:t>
            </a:r>
            <a:r>
              <a:rPr lang="en-US" altLang="zh-CN" dirty="0"/>
              <a:t>sample</a:t>
            </a:r>
          </a:p>
          <a:p>
            <a:r>
              <a:rPr lang="en-US" altLang="zh-CN" dirty="0"/>
              <a:t>Discuss</a:t>
            </a:r>
            <a:r>
              <a:rPr lang="zh-CN" altLang="en-US" dirty="0"/>
              <a:t> </a:t>
            </a:r>
            <a:r>
              <a:rPr lang="en-US" altLang="zh-CN" dirty="0"/>
              <a:t>it</a:t>
            </a:r>
            <a:r>
              <a:rPr lang="zh-CN" altLang="en-US" dirty="0"/>
              <a:t> </a:t>
            </a:r>
            <a:r>
              <a:rPr lang="en-US" altLang="zh-CN" dirty="0"/>
              <a:t>later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 err="1"/>
              <a:t>json</a:t>
            </a:r>
            <a:r>
              <a:rPr lang="zh-CN" altLang="en-US" dirty="0"/>
              <a:t> </a:t>
            </a:r>
            <a:r>
              <a:rPr lang="en-US" altLang="zh-CN" dirty="0"/>
              <a:t>case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18340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Remove</a:t>
            </a:r>
            <a:r>
              <a:rPr lang="zh-CN" altLang="en-US" dirty="0"/>
              <a:t> </a:t>
            </a:r>
            <a:r>
              <a:rPr lang="en-US" altLang="zh-CN" dirty="0"/>
              <a:t>goroutine</a:t>
            </a:r>
            <a:r>
              <a:rPr lang="zh-CN" altLang="en-US" dirty="0"/>
              <a:t> </a:t>
            </a:r>
            <a:r>
              <a:rPr lang="en-US" altLang="zh-CN" dirty="0"/>
              <a:t>case’s</a:t>
            </a:r>
            <a:r>
              <a:rPr lang="zh-CN" altLang="en-US" dirty="0"/>
              <a:t> </a:t>
            </a:r>
            <a:r>
              <a:rPr lang="en-US" altLang="zh-CN" dirty="0"/>
              <a:t>sleep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see</a:t>
            </a:r>
            <a:r>
              <a:rPr lang="zh-CN" altLang="en-US" dirty="0"/>
              <a:t> </a:t>
            </a:r>
            <a:r>
              <a:rPr lang="en-US" altLang="zh-CN" dirty="0"/>
              <a:t>what</a:t>
            </a:r>
            <a:r>
              <a:rPr lang="zh-CN" altLang="en-US" dirty="0"/>
              <a:t> </a:t>
            </a:r>
            <a:r>
              <a:rPr lang="en-US" altLang="zh-CN" dirty="0"/>
              <a:t>happens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05844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/>
              <a:t>Testjson.go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9754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58800" marR="0" lvl="0" indent="-7429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US" altLang="zh-CN" dirty="0">
                <a:solidFill>
                  <a:schemeClr val="accent1"/>
                </a:solidFill>
              </a:rPr>
              <a:t>Statically typed variable</a:t>
            </a:r>
          </a:p>
          <a:p>
            <a:pPr marL="1016000" lvl="1" indent="-742950">
              <a:buFont typeface="Courier New" panose="02070309020205020404" pitchFamily="49" charset="0"/>
              <a:buChar char="o"/>
            </a:pPr>
            <a:r>
              <a:rPr lang="en-US" altLang="zh-CN" dirty="0">
                <a:solidFill>
                  <a:schemeClr val="accent1"/>
                </a:solidFill>
              </a:rPr>
              <a:t>Compile time check</a:t>
            </a:r>
          </a:p>
          <a:p>
            <a:pPr marL="1016000" lvl="1" indent="-742950">
              <a:buFont typeface="Courier New" panose="02070309020205020404" pitchFamily="49" charset="0"/>
              <a:buChar char="o"/>
            </a:pPr>
            <a:r>
              <a:rPr lang="en-US" altLang="zh-CN" dirty="0">
                <a:solidFill>
                  <a:schemeClr val="accent1"/>
                </a:solidFill>
              </a:rPr>
              <a:t>Runtime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efficiency</a:t>
            </a:r>
          </a:p>
          <a:p>
            <a:pPr marL="1016000" marR="0" lvl="1" indent="-7429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Metropolis" panose="00000500000000000000" pitchFamily="50" charset="0"/>
                <a:ea typeface="+mn-ea"/>
                <a:cs typeface="+mn-cs"/>
                <a:hlinkClick r:id="rId3"/>
              </a:rPr>
              <a:t>duck typing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Metropolis" panose="00000500000000000000" pitchFamily="50" charset="0"/>
                <a:ea typeface="+mn-ea"/>
                <a:cs typeface="+mn-cs"/>
              </a:rPr>
              <a:t> like you would in a purely dynamic language like Python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66023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51348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58800" marR="0" lvl="0" indent="-7429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US" altLang="zh-CN" dirty="0"/>
              <a:t>Tutorial/</a:t>
            </a:r>
            <a:r>
              <a:rPr lang="en-US" altLang="zh-CN" dirty="0" err="1"/>
              <a:t>hello.go</a:t>
            </a:r>
            <a:endParaRPr lang="en-US" altLang="zh-CN" dirty="0"/>
          </a:p>
          <a:p>
            <a:pPr marL="1016000" marR="0" lvl="1" indent="-7429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US" altLang="zh-CN" dirty="0"/>
              <a:t>Go</a:t>
            </a:r>
            <a:r>
              <a:rPr lang="zh-CN" altLang="en-US" dirty="0"/>
              <a:t> </a:t>
            </a:r>
            <a:r>
              <a:rPr lang="en-US" altLang="zh-CN" dirty="0" err="1"/>
              <a:t>intall</a:t>
            </a:r>
            <a:endParaRPr lang="en-US" altLang="zh-CN" dirty="0"/>
          </a:p>
          <a:p>
            <a:pPr marL="558800" marR="0" lvl="0" indent="-7429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US" altLang="zh-CN" dirty="0"/>
              <a:t>Tutorial/</a:t>
            </a:r>
            <a:r>
              <a:rPr lang="en-US" altLang="zh-CN" dirty="0" err="1"/>
              <a:t>stringutil.go</a:t>
            </a:r>
            <a:endParaRPr lang="en-US" altLang="zh-CN" dirty="0"/>
          </a:p>
          <a:p>
            <a:pPr marL="1016000" marR="0" lvl="1" indent="-7429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US" altLang="zh-CN" dirty="0"/>
              <a:t>Go</a:t>
            </a:r>
            <a:r>
              <a:rPr lang="zh-CN" altLang="en-US" dirty="0"/>
              <a:t> </a:t>
            </a:r>
            <a:r>
              <a:rPr lang="en-US" altLang="zh-CN" dirty="0"/>
              <a:t>install</a:t>
            </a:r>
          </a:p>
          <a:p>
            <a:pPr marL="1016000" marR="0" lvl="1" indent="-7429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US" altLang="zh-CN" dirty="0"/>
              <a:t>Go</a:t>
            </a:r>
            <a:r>
              <a:rPr lang="zh-CN" altLang="en-US" dirty="0"/>
              <a:t> </a:t>
            </a:r>
            <a:r>
              <a:rPr lang="en-US" altLang="zh-CN" dirty="0"/>
              <a:t>test</a:t>
            </a:r>
          </a:p>
          <a:p>
            <a:pPr marL="558800" marR="0" lvl="0" indent="-7429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US" altLang="zh-CN" dirty="0"/>
              <a:t>Change</a:t>
            </a:r>
            <a:r>
              <a:rPr lang="zh-CN" altLang="en-US" dirty="0"/>
              <a:t> </a:t>
            </a:r>
            <a:r>
              <a:rPr lang="en-US" altLang="zh-CN" dirty="0" err="1"/>
              <a:t>hello.go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use</a:t>
            </a:r>
            <a:r>
              <a:rPr lang="zh-CN" altLang="en-US" dirty="0"/>
              <a:t> </a:t>
            </a:r>
            <a:r>
              <a:rPr lang="en-US" altLang="zh-CN" dirty="0" err="1"/>
              <a:t>stringutil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0228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58800" marR="0" lvl="0" indent="-7429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US" altLang="zh-CN" dirty="0">
                <a:solidFill>
                  <a:schemeClr val="accent1"/>
                </a:solidFill>
              </a:rPr>
              <a:t>Statically typed variable</a:t>
            </a:r>
          </a:p>
          <a:p>
            <a:pPr marL="1016000" lvl="1" indent="-742950">
              <a:buFont typeface="Courier New" panose="02070309020205020404" pitchFamily="49" charset="0"/>
              <a:buChar char="o"/>
            </a:pPr>
            <a:r>
              <a:rPr lang="en-US" altLang="zh-CN" dirty="0">
                <a:solidFill>
                  <a:schemeClr val="accent1"/>
                </a:solidFill>
              </a:rPr>
              <a:t>Runtime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Efficiency</a:t>
            </a:r>
          </a:p>
          <a:p>
            <a:pPr marL="1016000" marR="0" lvl="1" indent="-7429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Metropolis" panose="00000500000000000000" pitchFamily="50" charset="0"/>
                <a:ea typeface="+mn-ea"/>
                <a:cs typeface="+mn-cs"/>
                <a:hlinkClick r:id="rId3"/>
              </a:rPr>
              <a:t>duck typing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Metropolis" panose="00000500000000000000" pitchFamily="50" charset="0"/>
                <a:ea typeface="+mn-ea"/>
                <a:cs typeface="+mn-cs"/>
              </a:rPr>
              <a:t> like you would in a purely dynamic language like Python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66660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Metropolis" panose="00000500000000000000" pitchFamily="50" charset="0"/>
                <a:ea typeface="+mn-ea"/>
                <a:cs typeface="+mn-cs"/>
              </a:rPr>
              <a:t>And look what happens to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Metropolis" panose="00000500000000000000" pitchFamily="50" charset="0"/>
                <a:ea typeface="+mn-ea"/>
                <a:cs typeface="+mn-cs"/>
              </a:rPr>
              <a:t>fp's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Metropolis" panose="00000500000000000000" pitchFamily="50" charset="0"/>
                <a:ea typeface="+mn-ea"/>
                <a:cs typeface="+mn-cs"/>
              </a:rPr>
              <a:t> declaration if you don't name the parameters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Metropolis" panose="00000500000000000000" pitchFamily="50" charset="0"/>
                <a:ea typeface="+mn-ea"/>
                <a:cs typeface="+mn-cs"/>
              </a:rPr>
              <a:t>:</a:t>
            </a:r>
            <a:endParaRPr lang="en-US" sz="1200" b="0" i="0" kern="1200" dirty="0">
              <a:solidFill>
                <a:schemeClr val="tx1"/>
              </a:solidFill>
              <a:effectLst/>
              <a:latin typeface="Metropolis" panose="00000500000000000000" pitchFamily="50" charset="0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Metropolis" panose="00000500000000000000" pitchFamily="50" charset="0"/>
                <a:ea typeface="+mn-ea"/>
                <a:cs typeface="+mn-cs"/>
              </a:rPr>
              <a:t>And what if the return type is a function pointer?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38424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Metropolis" panose="00000500000000000000" pitchFamily="50" charset="0"/>
                <a:ea typeface="+mn-ea"/>
                <a:cs typeface="+mn-cs"/>
              </a:rPr>
              <a:t>And look what happens to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Metropolis" panose="00000500000000000000" pitchFamily="50" charset="0"/>
                <a:ea typeface="+mn-ea"/>
                <a:cs typeface="+mn-cs"/>
              </a:rPr>
              <a:t>fp's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Metropolis" panose="00000500000000000000" pitchFamily="50" charset="0"/>
                <a:ea typeface="+mn-ea"/>
                <a:cs typeface="+mn-cs"/>
              </a:rPr>
              <a:t> declaration if you don't name the parameters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Metropolis" panose="00000500000000000000" pitchFamily="50" charset="0"/>
                <a:ea typeface="+mn-ea"/>
                <a:cs typeface="+mn-cs"/>
              </a:rPr>
              <a:t>:</a:t>
            </a:r>
            <a:endParaRPr lang="en-US" sz="1200" b="0" i="0" kern="1200" dirty="0">
              <a:solidFill>
                <a:schemeClr val="tx1"/>
              </a:solidFill>
              <a:effectLst/>
              <a:latin typeface="Metropolis" panose="00000500000000000000" pitchFamily="50" charset="0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Metropolis" panose="00000500000000000000" pitchFamily="50" charset="0"/>
                <a:ea typeface="+mn-ea"/>
                <a:cs typeface="+mn-cs"/>
              </a:rPr>
              <a:t>And what if the return type is a function pointer?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5607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Test</a:t>
            </a:r>
            <a:r>
              <a:rPr lang="zh-CN" altLang="en-US" dirty="0"/>
              <a:t> </a:t>
            </a:r>
            <a:r>
              <a:rPr lang="en-US" altLang="zh-CN" dirty="0"/>
              <a:t>pass</a:t>
            </a:r>
            <a:r>
              <a:rPr lang="zh-CN" altLang="en-US" dirty="0"/>
              <a:t> </a:t>
            </a:r>
            <a:r>
              <a:rPr lang="en-US" altLang="zh-CN" dirty="0"/>
              <a:t>string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value,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modify</a:t>
            </a:r>
            <a:r>
              <a:rPr lang="zh-CN" altLang="en-US" dirty="0"/>
              <a:t> </a:t>
            </a:r>
            <a:r>
              <a:rPr lang="en-US" altLang="zh-CN" dirty="0"/>
              <a:t>its</a:t>
            </a:r>
            <a:r>
              <a:rPr lang="zh-CN" altLang="en-US" dirty="0"/>
              <a:t> </a:t>
            </a:r>
            <a:r>
              <a:rPr lang="en-US" altLang="zh-CN" dirty="0"/>
              <a:t>content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goinbigdata.com</a:t>
            </a:r>
            <a:r>
              <a:rPr lang="en-US" dirty="0"/>
              <a:t>/</a:t>
            </a:r>
            <a:r>
              <a:rPr lang="en-US" dirty="0" err="1"/>
              <a:t>golang</a:t>
            </a:r>
            <a:r>
              <a:rPr lang="en-US" dirty="0"/>
              <a:t>-pass-by-pointer-vs-pass-by-value/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8237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Code</a:t>
            </a:r>
            <a:r>
              <a:rPr lang="zh-CN" altLang="en-US" dirty="0"/>
              <a:t> </a:t>
            </a:r>
            <a:r>
              <a:rPr lang="en-US" altLang="zh-CN" dirty="0"/>
              <a:t>sample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02844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customXml" Target="../ink/ink1.xm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customXml" Target="../ink/ink2.xm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customXml" Target="../ink/ink3.xm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vmware.com/content/dam/brand/photography-only/power-point-assets/ppt-fonts/Metropolis-Light-Regular-font.zip" TargetMode="External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6782F443-93A0-4919-89E7-37E501919603}"/>
              </a:ext>
            </a:extLst>
          </p:cNvPr>
          <p:cNvSpPr/>
          <p:nvPr userDrawn="1"/>
        </p:nvSpPr>
        <p:spPr>
          <a:xfrm rot="2700000">
            <a:off x="1530975" y="-2580079"/>
            <a:ext cx="3206987" cy="9623529"/>
          </a:xfrm>
          <a:custGeom>
            <a:avLst/>
            <a:gdLst>
              <a:gd name="connsiteX0" fmla="*/ 3621 w 3204432"/>
              <a:gd name="connsiteY0" fmla="*/ 3200811 h 9623529"/>
              <a:gd name="connsiteX1" fmla="*/ 3204432 w 3204432"/>
              <a:gd name="connsiteY1" fmla="*/ 0 h 9623529"/>
              <a:gd name="connsiteX2" fmla="*/ 3204432 w 3204432"/>
              <a:gd name="connsiteY2" fmla="*/ 8389488 h 9623529"/>
              <a:gd name="connsiteX3" fmla="*/ 3197162 w 3204432"/>
              <a:gd name="connsiteY3" fmla="*/ 8389488 h 9623529"/>
              <a:gd name="connsiteX4" fmla="*/ 3201565 w 3204432"/>
              <a:gd name="connsiteY4" fmla="*/ 8393890 h 9623529"/>
              <a:gd name="connsiteX5" fmla="*/ 1971926 w 3204432"/>
              <a:gd name="connsiteY5" fmla="*/ 9623529 h 9623529"/>
              <a:gd name="connsiteX6" fmla="*/ 0 w 3204432"/>
              <a:gd name="connsiteY6" fmla="*/ 7651603 h 9623529"/>
              <a:gd name="connsiteX7" fmla="*/ 3621 w 3204432"/>
              <a:gd name="connsiteY7" fmla="*/ 7647982 h 9623529"/>
              <a:gd name="connsiteX8" fmla="*/ 3621 w 3204432"/>
              <a:gd name="connsiteY8" fmla="*/ 3200811 h 9623529"/>
              <a:gd name="connsiteX0" fmla="*/ 3621 w 3206055"/>
              <a:gd name="connsiteY0" fmla="*/ 3200811 h 9623529"/>
              <a:gd name="connsiteX1" fmla="*/ 3204432 w 3206055"/>
              <a:gd name="connsiteY1" fmla="*/ 0 h 9623529"/>
              <a:gd name="connsiteX2" fmla="*/ 3204432 w 3206055"/>
              <a:gd name="connsiteY2" fmla="*/ 8389488 h 9623529"/>
              <a:gd name="connsiteX3" fmla="*/ 3197162 w 3206055"/>
              <a:gd name="connsiteY3" fmla="*/ 8389488 h 9623529"/>
              <a:gd name="connsiteX4" fmla="*/ 3206055 w 3206055"/>
              <a:gd name="connsiteY4" fmla="*/ 9386208 h 9623529"/>
              <a:gd name="connsiteX5" fmla="*/ 1971926 w 3206055"/>
              <a:gd name="connsiteY5" fmla="*/ 9623529 h 9623529"/>
              <a:gd name="connsiteX6" fmla="*/ 0 w 3206055"/>
              <a:gd name="connsiteY6" fmla="*/ 7651603 h 9623529"/>
              <a:gd name="connsiteX7" fmla="*/ 3621 w 3206055"/>
              <a:gd name="connsiteY7" fmla="*/ 7647982 h 9623529"/>
              <a:gd name="connsiteX8" fmla="*/ 3621 w 3206055"/>
              <a:gd name="connsiteY8" fmla="*/ 3200811 h 9623529"/>
              <a:gd name="connsiteX0" fmla="*/ 3621 w 3206987"/>
              <a:gd name="connsiteY0" fmla="*/ 3200811 h 9623529"/>
              <a:gd name="connsiteX1" fmla="*/ 3204432 w 3206987"/>
              <a:gd name="connsiteY1" fmla="*/ 0 h 9623529"/>
              <a:gd name="connsiteX2" fmla="*/ 3204432 w 3206987"/>
              <a:gd name="connsiteY2" fmla="*/ 8389488 h 9623529"/>
              <a:gd name="connsiteX3" fmla="*/ 3206142 w 3206987"/>
              <a:gd name="connsiteY3" fmla="*/ 8407448 h 9623529"/>
              <a:gd name="connsiteX4" fmla="*/ 3206055 w 3206987"/>
              <a:gd name="connsiteY4" fmla="*/ 9386208 h 9623529"/>
              <a:gd name="connsiteX5" fmla="*/ 1971926 w 3206987"/>
              <a:gd name="connsiteY5" fmla="*/ 9623529 h 9623529"/>
              <a:gd name="connsiteX6" fmla="*/ 0 w 3206987"/>
              <a:gd name="connsiteY6" fmla="*/ 7651603 h 9623529"/>
              <a:gd name="connsiteX7" fmla="*/ 3621 w 3206987"/>
              <a:gd name="connsiteY7" fmla="*/ 7647982 h 9623529"/>
              <a:gd name="connsiteX8" fmla="*/ 3621 w 3206987"/>
              <a:gd name="connsiteY8" fmla="*/ 3200811 h 9623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06987" h="9623529">
                <a:moveTo>
                  <a:pt x="3621" y="3200811"/>
                </a:moveTo>
                <a:lnTo>
                  <a:pt x="3204432" y="0"/>
                </a:lnTo>
                <a:lnTo>
                  <a:pt x="3204432" y="8389488"/>
                </a:lnTo>
                <a:lnTo>
                  <a:pt x="3206142" y="8407448"/>
                </a:lnTo>
                <a:cubicBezTo>
                  <a:pt x="3209106" y="8739688"/>
                  <a:pt x="3203091" y="9053968"/>
                  <a:pt x="3206055" y="9386208"/>
                </a:cubicBezTo>
                <a:lnTo>
                  <a:pt x="1971926" y="9623529"/>
                </a:lnTo>
                <a:lnTo>
                  <a:pt x="0" y="7651603"/>
                </a:lnTo>
                <a:lnTo>
                  <a:pt x="3621" y="7647982"/>
                </a:lnTo>
                <a:lnTo>
                  <a:pt x="3621" y="3200811"/>
                </a:lnTo>
                <a:close/>
              </a:path>
            </a:pathLst>
          </a:custGeom>
          <a:gradFill>
            <a:gsLst>
              <a:gs pos="24000">
                <a:schemeClr val="accent4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72DCDC53-603A-40A5-A8CC-0073D40D11EF}"/>
              </a:ext>
            </a:extLst>
          </p:cNvPr>
          <p:cNvSpPr/>
          <p:nvPr userDrawn="1"/>
        </p:nvSpPr>
        <p:spPr>
          <a:xfrm rot="2700000">
            <a:off x="1632126" y="1230939"/>
            <a:ext cx="3535790" cy="7514148"/>
          </a:xfrm>
          <a:custGeom>
            <a:avLst/>
            <a:gdLst>
              <a:gd name="connsiteX0" fmla="*/ 0 w 3535790"/>
              <a:gd name="connsiteY0" fmla="*/ 0 h 7514148"/>
              <a:gd name="connsiteX1" fmla="*/ 3535790 w 3535790"/>
              <a:gd name="connsiteY1" fmla="*/ 0 h 7514148"/>
              <a:gd name="connsiteX2" fmla="*/ 3535790 w 3535790"/>
              <a:gd name="connsiteY2" fmla="*/ 4642648 h 7514148"/>
              <a:gd name="connsiteX3" fmla="*/ 706090 w 3535790"/>
              <a:gd name="connsiteY3" fmla="*/ 7514148 h 7514148"/>
              <a:gd name="connsiteX4" fmla="*/ 0 w 3535790"/>
              <a:gd name="connsiteY4" fmla="*/ 6808058 h 7514148"/>
              <a:gd name="connsiteX5" fmla="*/ 0 w 3535790"/>
              <a:gd name="connsiteY5" fmla="*/ 0 h 7514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35790" h="7514148">
                <a:moveTo>
                  <a:pt x="0" y="0"/>
                </a:moveTo>
                <a:lnTo>
                  <a:pt x="3535790" y="0"/>
                </a:lnTo>
                <a:lnTo>
                  <a:pt x="3535790" y="4642648"/>
                </a:lnTo>
                <a:lnTo>
                  <a:pt x="706090" y="7514148"/>
                </a:lnTo>
                <a:lnTo>
                  <a:pt x="0" y="6808058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143">
                <a:schemeClr val="bg1">
                  <a:alpha val="0"/>
                </a:schemeClr>
              </a:gs>
              <a:gs pos="14000">
                <a:schemeClr val="bg1">
                  <a:alpha val="0"/>
                </a:schemeClr>
              </a:gs>
              <a:gs pos="72000">
                <a:schemeClr val="accent1"/>
              </a:gs>
            </a:gsLst>
            <a:lin ang="42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592948" y="1582578"/>
            <a:ext cx="4996403" cy="1234440"/>
          </a:xfrm>
        </p:spPr>
        <p:txBody>
          <a:bodyPr wrap="square" anchor="b"/>
          <a:lstStyle>
            <a:lvl1pPr algn="l">
              <a:defRPr sz="4000" b="0" cap="none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592948" y="2867279"/>
            <a:ext cx="5116452" cy="41640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accent4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EA43E1E-B208-4DC4-9D6A-01669D00DA1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92948" y="4737425"/>
            <a:ext cx="3657600" cy="355601"/>
          </a:xfrm>
        </p:spPr>
        <p:txBody>
          <a:bodyPr anchor="b"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29" name="Text Placeholder 6">
            <a:extLst>
              <a:ext uri="{FF2B5EF4-FFF2-40B4-BE49-F238E27FC236}">
                <a16:creationId xmlns:a16="http://schemas.microsoft.com/office/drawing/2014/main" id="{2111BB8B-7B37-4FB4-B2CD-984FE1C6C5E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92948" y="5138745"/>
            <a:ext cx="3657600" cy="355601"/>
          </a:xfrm>
        </p:spPr>
        <p:txBody>
          <a:bodyPr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Role / Division at VMware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68E7D54E-C753-48F7-AB43-C7A586277F5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92948" y="5494346"/>
            <a:ext cx="3657600" cy="267221"/>
          </a:xfrm>
        </p:spPr>
        <p:txBody>
          <a:bodyPr/>
          <a:lstStyle>
            <a:lvl1pPr algn="l"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71B1726-E7C5-4C32-A22F-BB8C0CA833E9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0AEE4566-BDD0-43EB-8593-753B4AFC53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CDDDBBBD-2B47-4F32-9507-B47217AD31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9A63A2EB-B414-427C-8975-27B69B276D4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4AFD0B14-399F-447F-BBDD-FF049C867FA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0778A2AC-9D1D-4FDB-973A-47DEA98860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52873CFF-17A0-467C-B061-5E3FD5E92C7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C351EEF9-CE8C-4948-8867-FDC697419B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576FCBCF-AFA0-4D2E-AF64-919BFE9B44B8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©2019 VMware, Inc.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14:cNvPr>
              <p14:cNvContentPartPr/>
              <p14:nvPr userDrawn="1"/>
            </p14:nvContentPartPr>
            <p14:xfrm>
              <a:off x="9859593" y="4881179"/>
              <a:ext cx="240" cy="2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855513" y="4877099"/>
                <a:ext cx="7920" cy="7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54094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with Photo – Aqu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3782B963-3DE7-4086-92ED-CD92BCC38428}"/>
              </a:ext>
            </a:extLst>
          </p:cNvPr>
          <p:cNvSpPr/>
          <p:nvPr userDrawn="1"/>
        </p:nvSpPr>
        <p:spPr>
          <a:xfrm>
            <a:off x="8943276" y="3622876"/>
            <a:ext cx="3251263" cy="3253579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B634BC28-ECEA-4006-A436-B22F54417FE9}"/>
              </a:ext>
            </a:extLst>
          </p:cNvPr>
          <p:cNvSpPr/>
          <p:nvPr userDrawn="1"/>
        </p:nvSpPr>
        <p:spPr>
          <a:xfrm rot="2700000">
            <a:off x="9037252" y="3334944"/>
            <a:ext cx="970552" cy="4540137"/>
          </a:xfrm>
          <a:custGeom>
            <a:avLst/>
            <a:gdLst>
              <a:gd name="connsiteX0" fmla="*/ 1 w 970552"/>
              <a:gd name="connsiteY0" fmla="*/ 970551 h 4540137"/>
              <a:gd name="connsiteX1" fmla="*/ 970552 w 970552"/>
              <a:gd name="connsiteY1" fmla="*/ 0 h 4540137"/>
              <a:gd name="connsiteX2" fmla="*/ 970552 w 970552"/>
              <a:gd name="connsiteY2" fmla="*/ 3569585 h 4540137"/>
              <a:gd name="connsiteX3" fmla="*/ 0 w 970552"/>
              <a:gd name="connsiteY3" fmla="*/ 4540137 h 4540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4540137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24000">
                <a:schemeClr val="accent3">
                  <a:alpha val="40000"/>
                </a:schemeClr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046FCD12-70AD-43E4-97A5-E350476D993C}"/>
              </a:ext>
            </a:extLst>
          </p:cNvPr>
          <p:cNvSpPr/>
          <p:nvPr userDrawn="1"/>
        </p:nvSpPr>
        <p:spPr>
          <a:xfrm rot="10800000">
            <a:off x="-1" y="-1"/>
            <a:ext cx="10873127" cy="6868836"/>
          </a:xfrm>
          <a:custGeom>
            <a:avLst/>
            <a:gdLst>
              <a:gd name="connsiteX0" fmla="*/ 10873127 w 10873127"/>
              <a:gd name="connsiteY0" fmla="*/ 6868836 h 6868836"/>
              <a:gd name="connsiteX1" fmla="*/ 0 w 10873127"/>
              <a:gd name="connsiteY1" fmla="*/ 6868836 h 6868836"/>
              <a:gd name="connsiteX2" fmla="*/ 6863947 w 10873127"/>
              <a:gd name="connsiteY2" fmla="*/ 0 h 6868836"/>
              <a:gd name="connsiteX3" fmla="*/ 10873127 w 10873127"/>
              <a:gd name="connsiteY3" fmla="*/ 0 h 6868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73127" h="6868836">
                <a:moveTo>
                  <a:pt x="10873127" y="6868836"/>
                </a:moveTo>
                <a:lnTo>
                  <a:pt x="0" y="6868836"/>
                </a:lnTo>
                <a:lnTo>
                  <a:pt x="6863947" y="0"/>
                </a:lnTo>
                <a:lnTo>
                  <a:pt x="1087312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AC21F4-620C-4207-A01D-C082619C707B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2AC6091C-E947-4C0C-85B0-C87C084ACB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A2044BBD-0109-43FF-A52D-8FA2841A4DF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D0EECB4-F8FF-42F6-B913-97C4F2956537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A2743E06-9EDE-42AB-954B-24AD2E0EDE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F727B63B-9DDF-4464-B305-91E2F1F53A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BE99358C-EF1D-4887-8E23-C6B6EFECC05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AB115210-A643-4048-8CE2-AE858AA6D28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DADAB024-3024-4445-96A4-008D5EBBB3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8C49FA45-007B-4A99-BFB8-737C3A292B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6AD6968C-6030-4061-9BA9-3E345BE073B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9267F80E-E3AF-43A3-AA96-C701371ACCD5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©2019 VMware, Inc.</a:t>
            </a:r>
          </a:p>
        </p:txBody>
      </p:sp>
    </p:spTree>
    <p:extLst>
      <p:ext uri="{BB962C8B-B14F-4D97-AF65-F5344CB8AC3E}">
        <p14:creationId xmlns:p14="http://schemas.microsoft.com/office/powerpoint/2010/main" val="3703874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with Photo – Whit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77AF2AD3-F838-49C6-9DFB-93814BFCCBA6}"/>
              </a:ext>
            </a:extLst>
          </p:cNvPr>
          <p:cNvSpPr/>
          <p:nvPr userDrawn="1"/>
        </p:nvSpPr>
        <p:spPr>
          <a:xfrm>
            <a:off x="8943276" y="3622876"/>
            <a:ext cx="3251263" cy="3253579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385DDA8-6A1A-4BC0-A877-A6124E4A0330}"/>
              </a:ext>
            </a:extLst>
          </p:cNvPr>
          <p:cNvSpPr/>
          <p:nvPr userDrawn="1"/>
        </p:nvSpPr>
        <p:spPr>
          <a:xfrm rot="2700000">
            <a:off x="9037252" y="3334944"/>
            <a:ext cx="970552" cy="4540137"/>
          </a:xfrm>
          <a:custGeom>
            <a:avLst/>
            <a:gdLst>
              <a:gd name="connsiteX0" fmla="*/ 1 w 970552"/>
              <a:gd name="connsiteY0" fmla="*/ 970551 h 4540137"/>
              <a:gd name="connsiteX1" fmla="*/ 970552 w 970552"/>
              <a:gd name="connsiteY1" fmla="*/ 0 h 4540137"/>
              <a:gd name="connsiteX2" fmla="*/ 970552 w 970552"/>
              <a:gd name="connsiteY2" fmla="*/ 3569585 h 4540137"/>
              <a:gd name="connsiteX3" fmla="*/ 0 w 970552"/>
              <a:gd name="connsiteY3" fmla="*/ 4540137 h 4540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4540137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24000">
                <a:schemeClr val="bg1">
                  <a:alpha val="59000"/>
                </a:schemeClr>
              </a:gs>
              <a:gs pos="78000">
                <a:schemeClr val="bg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B4BC3A27-8DAD-4476-9725-CF11880123D8}"/>
              </a:ext>
            </a:extLst>
          </p:cNvPr>
          <p:cNvSpPr/>
          <p:nvPr userDrawn="1"/>
        </p:nvSpPr>
        <p:spPr>
          <a:xfrm>
            <a:off x="8935656" y="3622876"/>
            <a:ext cx="3251263" cy="3253579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046FCD12-70AD-43E4-97A5-E350476D993C}"/>
              </a:ext>
            </a:extLst>
          </p:cNvPr>
          <p:cNvSpPr/>
          <p:nvPr userDrawn="1"/>
        </p:nvSpPr>
        <p:spPr>
          <a:xfrm rot="10800000">
            <a:off x="-1" y="-1"/>
            <a:ext cx="10873127" cy="6868836"/>
          </a:xfrm>
          <a:custGeom>
            <a:avLst/>
            <a:gdLst>
              <a:gd name="connsiteX0" fmla="*/ 10873127 w 10873127"/>
              <a:gd name="connsiteY0" fmla="*/ 6868836 h 6868836"/>
              <a:gd name="connsiteX1" fmla="*/ 0 w 10873127"/>
              <a:gd name="connsiteY1" fmla="*/ 6868836 h 6868836"/>
              <a:gd name="connsiteX2" fmla="*/ 6863947 w 10873127"/>
              <a:gd name="connsiteY2" fmla="*/ 0 h 6868836"/>
              <a:gd name="connsiteX3" fmla="*/ 10873127 w 10873127"/>
              <a:gd name="connsiteY3" fmla="*/ 0 h 6868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73127" h="6868836">
                <a:moveTo>
                  <a:pt x="10873127" y="6868836"/>
                </a:moveTo>
                <a:lnTo>
                  <a:pt x="0" y="6868836"/>
                </a:lnTo>
                <a:lnTo>
                  <a:pt x="6863947" y="0"/>
                </a:lnTo>
                <a:lnTo>
                  <a:pt x="1087312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AC21F4-620C-4207-A01D-C082619C707B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2AC6091C-E947-4C0C-85B0-C87C084ACB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A2044BBD-0109-43FF-A52D-8FA2841A4DF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D0EECB4-F8FF-42F6-B913-97C4F2956537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A2743E06-9EDE-42AB-954B-24AD2E0EDE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F727B63B-9DDF-4464-B305-91E2F1F53A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BE99358C-EF1D-4887-8E23-C6B6EFECC05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AB115210-A643-4048-8CE2-AE858AA6D28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DADAB024-3024-4445-96A4-008D5EBBB3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8C49FA45-007B-4A99-BFB8-737C3A292B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6AD6968C-6030-4061-9BA9-3E345BE073B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9267F80E-E3AF-43A3-AA96-C701371ACCD5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©2019 VMware, Inc.</a:t>
            </a:r>
          </a:p>
        </p:txBody>
      </p:sp>
    </p:spTree>
    <p:extLst>
      <p:ext uri="{BB962C8B-B14F-4D97-AF65-F5344CB8AC3E}">
        <p14:creationId xmlns:p14="http://schemas.microsoft.com/office/powerpoint/2010/main" val="1864731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89834265-B4D7-4504-9C1C-C962DD96E4D9}"/>
              </a:ext>
            </a:extLst>
          </p:cNvPr>
          <p:cNvSpPr/>
          <p:nvPr userDrawn="1"/>
        </p:nvSpPr>
        <p:spPr>
          <a:xfrm rot="2700000">
            <a:off x="1156507" y="-4493128"/>
            <a:ext cx="7499811" cy="13467847"/>
          </a:xfrm>
          <a:custGeom>
            <a:avLst/>
            <a:gdLst>
              <a:gd name="connsiteX0" fmla="*/ 0 w 7499811"/>
              <a:gd name="connsiteY0" fmla="*/ 7314868 h 13467847"/>
              <a:gd name="connsiteX1" fmla="*/ 7314868 w 7499811"/>
              <a:gd name="connsiteY1" fmla="*/ 0 h 13467847"/>
              <a:gd name="connsiteX2" fmla="*/ 7499811 w 7499811"/>
              <a:gd name="connsiteY2" fmla="*/ 184942 h 13467847"/>
              <a:gd name="connsiteX3" fmla="*/ 7499811 w 7499811"/>
              <a:gd name="connsiteY3" fmla="*/ 9513150 h 13467847"/>
              <a:gd name="connsiteX4" fmla="*/ 3545114 w 7499811"/>
              <a:gd name="connsiteY4" fmla="*/ 13467847 h 13467847"/>
              <a:gd name="connsiteX5" fmla="*/ 0 w 7499811"/>
              <a:gd name="connsiteY5" fmla="*/ 9922733 h 13467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499811" h="13467847">
                <a:moveTo>
                  <a:pt x="0" y="7314868"/>
                </a:moveTo>
                <a:lnTo>
                  <a:pt x="7314868" y="0"/>
                </a:lnTo>
                <a:lnTo>
                  <a:pt x="7499811" y="184942"/>
                </a:lnTo>
                <a:lnTo>
                  <a:pt x="7499811" y="9513150"/>
                </a:lnTo>
                <a:lnTo>
                  <a:pt x="3545114" y="13467847"/>
                </a:lnTo>
                <a:lnTo>
                  <a:pt x="0" y="9922733"/>
                </a:lnTo>
                <a:close/>
              </a:path>
            </a:pathLst>
          </a:custGeom>
          <a:gradFill>
            <a:gsLst>
              <a:gs pos="24000">
                <a:schemeClr val="accent4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2F29CAF-76E7-4387-BEA8-66F482EB65A2}"/>
              </a:ext>
            </a:extLst>
          </p:cNvPr>
          <p:cNvSpPr/>
          <p:nvPr userDrawn="1"/>
        </p:nvSpPr>
        <p:spPr>
          <a:xfrm rot="2700000">
            <a:off x="7032715" y="-169135"/>
            <a:ext cx="1042026" cy="8663939"/>
          </a:xfrm>
          <a:custGeom>
            <a:avLst/>
            <a:gdLst>
              <a:gd name="connsiteX0" fmla="*/ 0 w 1042026"/>
              <a:gd name="connsiteY0" fmla="*/ 0 h 8663939"/>
              <a:gd name="connsiteX1" fmla="*/ 1042026 w 1042026"/>
              <a:gd name="connsiteY1" fmla="*/ 0 h 8663939"/>
              <a:gd name="connsiteX2" fmla="*/ 1042026 w 1042026"/>
              <a:gd name="connsiteY2" fmla="*/ 7621913 h 8663939"/>
              <a:gd name="connsiteX3" fmla="*/ 0 w 1042026"/>
              <a:gd name="connsiteY3" fmla="*/ 8663939 h 8663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42026" h="8663939">
                <a:moveTo>
                  <a:pt x="0" y="0"/>
                </a:moveTo>
                <a:lnTo>
                  <a:pt x="1042026" y="0"/>
                </a:lnTo>
                <a:lnTo>
                  <a:pt x="1042026" y="7621913"/>
                </a:lnTo>
                <a:lnTo>
                  <a:pt x="0" y="8663939"/>
                </a:lnTo>
                <a:close/>
              </a:path>
            </a:pathLst>
          </a:custGeom>
          <a:gradFill>
            <a:gsLst>
              <a:gs pos="94000">
                <a:schemeClr val="bg1"/>
              </a:gs>
              <a:gs pos="26000">
                <a:schemeClr val="accent4"/>
              </a:gs>
              <a:gs pos="76000">
                <a:schemeClr val="bg1">
                  <a:alpha val="91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A840448-0A4C-4F83-A1CE-7B630AF6D91D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33BBD7F2-6BDB-40F5-BE43-2E5C642F40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7">
              <a:extLst>
                <a:ext uri="{FF2B5EF4-FFF2-40B4-BE49-F238E27FC236}">
                  <a16:creationId xmlns:a16="http://schemas.microsoft.com/office/drawing/2014/main" id="{1898F8B4-B178-4326-B6D0-C409F52A5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8">
              <a:extLst>
                <a:ext uri="{FF2B5EF4-FFF2-40B4-BE49-F238E27FC236}">
                  <a16:creationId xmlns:a16="http://schemas.microsoft.com/office/drawing/2014/main" id="{04FAC758-8579-4948-8E17-F881282AF5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9BC37D6E-0610-40BC-A869-ED4C24F40D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0AD2EDE2-8C04-4779-942A-CD00356199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B9B95322-EB86-42B6-BCDB-3C38F71CED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12">
              <a:extLst>
                <a:ext uri="{FF2B5EF4-FFF2-40B4-BE49-F238E27FC236}">
                  <a16:creationId xmlns:a16="http://schemas.microsoft.com/office/drawing/2014/main" id="{20532F85-7A34-4927-9486-A847F29CF7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0DCB4EB-8A9B-485D-A968-34B397B482C3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©2019 VMware, Inc.</a:t>
            </a:r>
          </a:p>
        </p:txBody>
      </p:sp>
      <p:sp>
        <p:nvSpPr>
          <p:cNvPr id="41" name="Picture Placeholder 184">
            <a:extLst>
              <a:ext uri="{FF2B5EF4-FFF2-40B4-BE49-F238E27FC236}">
                <a16:creationId xmlns:a16="http://schemas.microsoft.com/office/drawing/2014/main" id="{997DC603-F304-4357-BF7F-19215EB70C5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523151" y="4619335"/>
            <a:ext cx="2740025" cy="1371600"/>
          </a:xfrm>
          <a:noFill/>
        </p:spPr>
        <p:txBody>
          <a:bodyPr anchor="ctr"/>
          <a:lstStyle>
            <a:lvl1pPr algn="ctr">
              <a:defRPr sz="2400" b="1">
                <a:solidFill>
                  <a:srgbClr val="F8981D"/>
                </a:solidFill>
              </a:defRPr>
            </a:lvl1pPr>
          </a:lstStyle>
          <a:p>
            <a:r>
              <a:rPr lang="en-US" dirty="0"/>
              <a:t>Click to insert logo or delete box if not needed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bg1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</p:spTree>
    <p:extLst>
      <p:ext uri="{BB962C8B-B14F-4D97-AF65-F5344CB8AC3E}">
        <p14:creationId xmlns:p14="http://schemas.microsoft.com/office/powerpoint/2010/main" val="1613511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– Plu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89834265-B4D7-4504-9C1C-C962DD96E4D9}"/>
              </a:ext>
            </a:extLst>
          </p:cNvPr>
          <p:cNvSpPr/>
          <p:nvPr userDrawn="1"/>
        </p:nvSpPr>
        <p:spPr>
          <a:xfrm rot="2700000">
            <a:off x="1156507" y="-4493128"/>
            <a:ext cx="7499811" cy="13467847"/>
          </a:xfrm>
          <a:custGeom>
            <a:avLst/>
            <a:gdLst>
              <a:gd name="connsiteX0" fmla="*/ 0 w 7499811"/>
              <a:gd name="connsiteY0" fmla="*/ 7314868 h 13467847"/>
              <a:gd name="connsiteX1" fmla="*/ 7314868 w 7499811"/>
              <a:gd name="connsiteY1" fmla="*/ 0 h 13467847"/>
              <a:gd name="connsiteX2" fmla="*/ 7499811 w 7499811"/>
              <a:gd name="connsiteY2" fmla="*/ 184942 h 13467847"/>
              <a:gd name="connsiteX3" fmla="*/ 7499811 w 7499811"/>
              <a:gd name="connsiteY3" fmla="*/ 9513150 h 13467847"/>
              <a:gd name="connsiteX4" fmla="*/ 3545114 w 7499811"/>
              <a:gd name="connsiteY4" fmla="*/ 13467847 h 13467847"/>
              <a:gd name="connsiteX5" fmla="*/ 0 w 7499811"/>
              <a:gd name="connsiteY5" fmla="*/ 9922733 h 13467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499811" h="13467847">
                <a:moveTo>
                  <a:pt x="0" y="7314868"/>
                </a:moveTo>
                <a:lnTo>
                  <a:pt x="7314868" y="0"/>
                </a:lnTo>
                <a:lnTo>
                  <a:pt x="7499811" y="184942"/>
                </a:lnTo>
                <a:lnTo>
                  <a:pt x="7499811" y="9513150"/>
                </a:lnTo>
                <a:lnTo>
                  <a:pt x="3545114" y="13467847"/>
                </a:lnTo>
                <a:lnTo>
                  <a:pt x="0" y="9922733"/>
                </a:lnTo>
                <a:close/>
              </a:path>
            </a:pathLst>
          </a:custGeom>
          <a:gradFill>
            <a:gsLst>
              <a:gs pos="24000">
                <a:srgbClr val="7F35AB"/>
              </a:gs>
              <a:gs pos="87000">
                <a:srgbClr val="264088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2F29CAF-76E7-4387-BEA8-66F482EB65A2}"/>
              </a:ext>
            </a:extLst>
          </p:cNvPr>
          <p:cNvSpPr/>
          <p:nvPr userDrawn="1"/>
        </p:nvSpPr>
        <p:spPr>
          <a:xfrm rot="2700000">
            <a:off x="7032715" y="-169135"/>
            <a:ext cx="1042026" cy="8663939"/>
          </a:xfrm>
          <a:custGeom>
            <a:avLst/>
            <a:gdLst>
              <a:gd name="connsiteX0" fmla="*/ 0 w 1042026"/>
              <a:gd name="connsiteY0" fmla="*/ 0 h 8663939"/>
              <a:gd name="connsiteX1" fmla="*/ 1042026 w 1042026"/>
              <a:gd name="connsiteY1" fmla="*/ 0 h 8663939"/>
              <a:gd name="connsiteX2" fmla="*/ 1042026 w 1042026"/>
              <a:gd name="connsiteY2" fmla="*/ 7621913 h 8663939"/>
              <a:gd name="connsiteX3" fmla="*/ 0 w 1042026"/>
              <a:gd name="connsiteY3" fmla="*/ 8663939 h 8663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42026" h="8663939">
                <a:moveTo>
                  <a:pt x="0" y="0"/>
                </a:moveTo>
                <a:lnTo>
                  <a:pt x="1042026" y="0"/>
                </a:lnTo>
                <a:lnTo>
                  <a:pt x="1042026" y="7621913"/>
                </a:lnTo>
                <a:lnTo>
                  <a:pt x="0" y="8663939"/>
                </a:lnTo>
                <a:close/>
              </a:path>
            </a:pathLst>
          </a:custGeom>
          <a:gradFill>
            <a:gsLst>
              <a:gs pos="22000">
                <a:srgbClr val="7F35AB">
                  <a:alpha val="94000"/>
                </a:srgbClr>
              </a:gs>
              <a:gs pos="95000">
                <a:schemeClr val="bg1"/>
              </a:gs>
              <a:gs pos="77000">
                <a:schemeClr val="bg1">
                  <a:alpha val="79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A840448-0A4C-4F83-A1CE-7B630AF6D91D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33BBD7F2-6BDB-40F5-BE43-2E5C642F40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7">
              <a:extLst>
                <a:ext uri="{FF2B5EF4-FFF2-40B4-BE49-F238E27FC236}">
                  <a16:creationId xmlns:a16="http://schemas.microsoft.com/office/drawing/2014/main" id="{1898F8B4-B178-4326-B6D0-C409F52A5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8">
              <a:extLst>
                <a:ext uri="{FF2B5EF4-FFF2-40B4-BE49-F238E27FC236}">
                  <a16:creationId xmlns:a16="http://schemas.microsoft.com/office/drawing/2014/main" id="{04FAC758-8579-4948-8E17-F881282AF5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9BC37D6E-0610-40BC-A869-ED4C24F40D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0AD2EDE2-8C04-4779-942A-CD00356199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B9B95322-EB86-42B6-BCDB-3C38F71CED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12">
              <a:extLst>
                <a:ext uri="{FF2B5EF4-FFF2-40B4-BE49-F238E27FC236}">
                  <a16:creationId xmlns:a16="http://schemas.microsoft.com/office/drawing/2014/main" id="{20532F85-7A34-4927-9486-A847F29CF7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0DCB4EB-8A9B-485D-A968-34B397B482C3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©2019 VMware, Inc.</a:t>
            </a:r>
          </a:p>
        </p:txBody>
      </p:sp>
      <p:sp>
        <p:nvSpPr>
          <p:cNvPr id="41" name="Picture Placeholder 184">
            <a:extLst>
              <a:ext uri="{FF2B5EF4-FFF2-40B4-BE49-F238E27FC236}">
                <a16:creationId xmlns:a16="http://schemas.microsoft.com/office/drawing/2014/main" id="{997DC603-F304-4357-BF7F-19215EB70C5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523151" y="4619335"/>
            <a:ext cx="2740025" cy="1371600"/>
          </a:xfrm>
          <a:noFill/>
        </p:spPr>
        <p:txBody>
          <a:bodyPr anchor="ctr"/>
          <a:lstStyle>
            <a:lvl1pPr algn="ctr">
              <a:defRPr sz="2400" b="1">
                <a:solidFill>
                  <a:srgbClr val="F8981D"/>
                </a:solidFill>
              </a:defRPr>
            </a:lvl1pPr>
          </a:lstStyle>
          <a:p>
            <a:r>
              <a:rPr lang="en-US" dirty="0"/>
              <a:t>Click to insert logo or delete box if not needed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bg1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</p:spTree>
    <p:extLst>
      <p:ext uri="{BB962C8B-B14F-4D97-AF65-F5344CB8AC3E}">
        <p14:creationId xmlns:p14="http://schemas.microsoft.com/office/powerpoint/2010/main" val="1294519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–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89834265-B4D7-4504-9C1C-C962DD96E4D9}"/>
              </a:ext>
            </a:extLst>
          </p:cNvPr>
          <p:cNvSpPr/>
          <p:nvPr userDrawn="1"/>
        </p:nvSpPr>
        <p:spPr>
          <a:xfrm rot="2700000">
            <a:off x="1156507" y="-4493128"/>
            <a:ext cx="7499811" cy="13467847"/>
          </a:xfrm>
          <a:custGeom>
            <a:avLst/>
            <a:gdLst>
              <a:gd name="connsiteX0" fmla="*/ 0 w 7499811"/>
              <a:gd name="connsiteY0" fmla="*/ 7314868 h 13467847"/>
              <a:gd name="connsiteX1" fmla="*/ 7314868 w 7499811"/>
              <a:gd name="connsiteY1" fmla="*/ 0 h 13467847"/>
              <a:gd name="connsiteX2" fmla="*/ 7499811 w 7499811"/>
              <a:gd name="connsiteY2" fmla="*/ 184942 h 13467847"/>
              <a:gd name="connsiteX3" fmla="*/ 7499811 w 7499811"/>
              <a:gd name="connsiteY3" fmla="*/ 9513150 h 13467847"/>
              <a:gd name="connsiteX4" fmla="*/ 3545114 w 7499811"/>
              <a:gd name="connsiteY4" fmla="*/ 13467847 h 13467847"/>
              <a:gd name="connsiteX5" fmla="*/ 0 w 7499811"/>
              <a:gd name="connsiteY5" fmla="*/ 9922733 h 13467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499811" h="13467847">
                <a:moveTo>
                  <a:pt x="0" y="7314868"/>
                </a:moveTo>
                <a:lnTo>
                  <a:pt x="7314868" y="0"/>
                </a:lnTo>
                <a:lnTo>
                  <a:pt x="7499811" y="184942"/>
                </a:lnTo>
                <a:lnTo>
                  <a:pt x="7499811" y="9513150"/>
                </a:lnTo>
                <a:lnTo>
                  <a:pt x="3545114" y="13467847"/>
                </a:lnTo>
                <a:lnTo>
                  <a:pt x="0" y="9922733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2F29CAF-76E7-4387-BEA8-66F482EB65A2}"/>
              </a:ext>
            </a:extLst>
          </p:cNvPr>
          <p:cNvSpPr/>
          <p:nvPr userDrawn="1"/>
        </p:nvSpPr>
        <p:spPr>
          <a:xfrm rot="2700000">
            <a:off x="7032715" y="-169135"/>
            <a:ext cx="1042026" cy="8663939"/>
          </a:xfrm>
          <a:custGeom>
            <a:avLst/>
            <a:gdLst>
              <a:gd name="connsiteX0" fmla="*/ 0 w 1042026"/>
              <a:gd name="connsiteY0" fmla="*/ 0 h 8663939"/>
              <a:gd name="connsiteX1" fmla="*/ 1042026 w 1042026"/>
              <a:gd name="connsiteY1" fmla="*/ 0 h 8663939"/>
              <a:gd name="connsiteX2" fmla="*/ 1042026 w 1042026"/>
              <a:gd name="connsiteY2" fmla="*/ 7621913 h 8663939"/>
              <a:gd name="connsiteX3" fmla="*/ 0 w 1042026"/>
              <a:gd name="connsiteY3" fmla="*/ 8663939 h 8663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42026" h="8663939">
                <a:moveTo>
                  <a:pt x="0" y="0"/>
                </a:moveTo>
                <a:lnTo>
                  <a:pt x="1042026" y="0"/>
                </a:lnTo>
                <a:lnTo>
                  <a:pt x="1042026" y="7621913"/>
                </a:lnTo>
                <a:lnTo>
                  <a:pt x="0" y="8663939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0511">
                <a:schemeClr val="bg1">
                  <a:alpha val="76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A840448-0A4C-4F83-A1CE-7B630AF6D91D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33BBD7F2-6BDB-40F5-BE43-2E5C642F40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7">
              <a:extLst>
                <a:ext uri="{FF2B5EF4-FFF2-40B4-BE49-F238E27FC236}">
                  <a16:creationId xmlns:a16="http://schemas.microsoft.com/office/drawing/2014/main" id="{1898F8B4-B178-4326-B6D0-C409F52A5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8">
              <a:extLst>
                <a:ext uri="{FF2B5EF4-FFF2-40B4-BE49-F238E27FC236}">
                  <a16:creationId xmlns:a16="http://schemas.microsoft.com/office/drawing/2014/main" id="{04FAC758-8579-4948-8E17-F881282AF5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9BC37D6E-0610-40BC-A869-ED4C24F40D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0AD2EDE2-8C04-4779-942A-CD00356199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B9B95322-EB86-42B6-BCDB-3C38F71CED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12">
              <a:extLst>
                <a:ext uri="{FF2B5EF4-FFF2-40B4-BE49-F238E27FC236}">
                  <a16:creationId xmlns:a16="http://schemas.microsoft.com/office/drawing/2014/main" id="{20532F85-7A34-4927-9486-A847F29CF7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0DCB4EB-8A9B-485D-A968-34B397B482C3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©2019 VMware, Inc.</a:t>
            </a:r>
          </a:p>
        </p:txBody>
      </p:sp>
      <p:sp>
        <p:nvSpPr>
          <p:cNvPr id="41" name="Picture Placeholder 184">
            <a:extLst>
              <a:ext uri="{FF2B5EF4-FFF2-40B4-BE49-F238E27FC236}">
                <a16:creationId xmlns:a16="http://schemas.microsoft.com/office/drawing/2014/main" id="{997DC603-F304-4357-BF7F-19215EB70C5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523151" y="4619335"/>
            <a:ext cx="2740025" cy="1371600"/>
          </a:xfrm>
          <a:noFill/>
        </p:spPr>
        <p:txBody>
          <a:bodyPr anchor="ctr"/>
          <a:lstStyle>
            <a:lvl1pPr algn="ctr">
              <a:defRPr sz="2400" b="1">
                <a:solidFill>
                  <a:srgbClr val="F8981D"/>
                </a:solidFill>
              </a:defRPr>
            </a:lvl1pPr>
          </a:lstStyle>
          <a:p>
            <a:r>
              <a:rPr lang="en-US" dirty="0"/>
              <a:t>Click to insert logo or delete box if not needed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bg1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</p:spTree>
    <p:extLst>
      <p:ext uri="{BB962C8B-B14F-4D97-AF65-F5344CB8AC3E}">
        <p14:creationId xmlns:p14="http://schemas.microsoft.com/office/powerpoint/2010/main" val="3537418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with Phot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AB501C1-9DF6-44B6-A147-29CFF5E96E50}"/>
              </a:ext>
            </a:extLst>
          </p:cNvPr>
          <p:cNvSpPr/>
          <p:nvPr userDrawn="1"/>
        </p:nvSpPr>
        <p:spPr>
          <a:xfrm rot="2700000">
            <a:off x="969033" y="-4049006"/>
            <a:ext cx="6293364" cy="12454818"/>
          </a:xfrm>
          <a:custGeom>
            <a:avLst/>
            <a:gdLst>
              <a:gd name="connsiteX0" fmla="*/ 0 w 6293364"/>
              <a:gd name="connsiteY0" fmla="*/ 6293364 h 12454818"/>
              <a:gd name="connsiteX1" fmla="*/ 6293364 w 6293364"/>
              <a:gd name="connsiteY1" fmla="*/ 0 h 12454818"/>
              <a:gd name="connsiteX2" fmla="*/ 6293364 w 6293364"/>
              <a:gd name="connsiteY2" fmla="*/ 9715045 h 12454818"/>
              <a:gd name="connsiteX3" fmla="*/ 3553591 w 6293364"/>
              <a:gd name="connsiteY3" fmla="*/ 12454818 h 12454818"/>
              <a:gd name="connsiteX4" fmla="*/ 0 w 6293364"/>
              <a:gd name="connsiteY4" fmla="*/ 8901227 h 12454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93364" h="12454818">
                <a:moveTo>
                  <a:pt x="0" y="6293364"/>
                </a:moveTo>
                <a:lnTo>
                  <a:pt x="6293364" y="0"/>
                </a:lnTo>
                <a:lnTo>
                  <a:pt x="6293364" y="9715045"/>
                </a:lnTo>
                <a:lnTo>
                  <a:pt x="3553591" y="12454818"/>
                </a:lnTo>
                <a:lnTo>
                  <a:pt x="0" y="8901227"/>
                </a:lnTo>
                <a:close/>
              </a:path>
            </a:pathLst>
          </a:custGeom>
          <a:gradFill>
            <a:gsLst>
              <a:gs pos="24000">
                <a:schemeClr val="accent4">
                  <a:alpha val="46000"/>
                </a:schemeClr>
              </a:gs>
              <a:gs pos="79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A840448-0A4C-4F83-A1CE-7B630AF6D91D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33BBD7F2-6BDB-40F5-BE43-2E5C642F40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7">
              <a:extLst>
                <a:ext uri="{FF2B5EF4-FFF2-40B4-BE49-F238E27FC236}">
                  <a16:creationId xmlns:a16="http://schemas.microsoft.com/office/drawing/2014/main" id="{1898F8B4-B178-4326-B6D0-C409F52A5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8">
              <a:extLst>
                <a:ext uri="{FF2B5EF4-FFF2-40B4-BE49-F238E27FC236}">
                  <a16:creationId xmlns:a16="http://schemas.microsoft.com/office/drawing/2014/main" id="{04FAC758-8579-4948-8E17-F881282AF5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9BC37D6E-0610-40BC-A869-ED4C24F40D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0AD2EDE2-8C04-4779-942A-CD00356199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B9B95322-EB86-42B6-BCDB-3C38F71CED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12">
              <a:extLst>
                <a:ext uri="{FF2B5EF4-FFF2-40B4-BE49-F238E27FC236}">
                  <a16:creationId xmlns:a16="http://schemas.microsoft.com/office/drawing/2014/main" id="{20532F85-7A34-4927-9486-A847F29CF7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0DCB4EB-8A9B-485D-A968-34B397B482C3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©2019 VMware, Inc.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bg1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</p:spTree>
    <p:extLst>
      <p:ext uri="{BB962C8B-B14F-4D97-AF65-F5344CB8AC3E}">
        <p14:creationId xmlns:p14="http://schemas.microsoft.com/office/powerpoint/2010/main" val="2167150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with Photo – Purp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AB501C1-9DF6-44B6-A147-29CFF5E96E50}"/>
              </a:ext>
            </a:extLst>
          </p:cNvPr>
          <p:cNvSpPr/>
          <p:nvPr userDrawn="1"/>
        </p:nvSpPr>
        <p:spPr>
          <a:xfrm rot="2700000">
            <a:off x="969033" y="-4049006"/>
            <a:ext cx="6293364" cy="12454818"/>
          </a:xfrm>
          <a:custGeom>
            <a:avLst/>
            <a:gdLst>
              <a:gd name="connsiteX0" fmla="*/ 0 w 6293364"/>
              <a:gd name="connsiteY0" fmla="*/ 6293364 h 12454818"/>
              <a:gd name="connsiteX1" fmla="*/ 6293364 w 6293364"/>
              <a:gd name="connsiteY1" fmla="*/ 0 h 12454818"/>
              <a:gd name="connsiteX2" fmla="*/ 6293364 w 6293364"/>
              <a:gd name="connsiteY2" fmla="*/ 9715045 h 12454818"/>
              <a:gd name="connsiteX3" fmla="*/ 3553591 w 6293364"/>
              <a:gd name="connsiteY3" fmla="*/ 12454818 h 12454818"/>
              <a:gd name="connsiteX4" fmla="*/ 0 w 6293364"/>
              <a:gd name="connsiteY4" fmla="*/ 8901227 h 12454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93364" h="12454818">
                <a:moveTo>
                  <a:pt x="0" y="6293364"/>
                </a:moveTo>
                <a:lnTo>
                  <a:pt x="6293364" y="0"/>
                </a:lnTo>
                <a:lnTo>
                  <a:pt x="6293364" y="9715045"/>
                </a:lnTo>
                <a:lnTo>
                  <a:pt x="3553591" y="12454818"/>
                </a:lnTo>
                <a:lnTo>
                  <a:pt x="0" y="8901227"/>
                </a:lnTo>
                <a:close/>
              </a:path>
            </a:pathLst>
          </a:custGeom>
          <a:gradFill>
            <a:gsLst>
              <a:gs pos="0">
                <a:srgbClr val="7F35AB">
                  <a:alpha val="27000"/>
                </a:srgbClr>
              </a:gs>
              <a:gs pos="82000">
                <a:srgbClr val="264088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A840448-0A4C-4F83-A1CE-7B630AF6D91D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33BBD7F2-6BDB-40F5-BE43-2E5C642F40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7">
              <a:extLst>
                <a:ext uri="{FF2B5EF4-FFF2-40B4-BE49-F238E27FC236}">
                  <a16:creationId xmlns:a16="http://schemas.microsoft.com/office/drawing/2014/main" id="{1898F8B4-B178-4326-B6D0-C409F52A5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8">
              <a:extLst>
                <a:ext uri="{FF2B5EF4-FFF2-40B4-BE49-F238E27FC236}">
                  <a16:creationId xmlns:a16="http://schemas.microsoft.com/office/drawing/2014/main" id="{04FAC758-8579-4948-8E17-F881282AF5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9BC37D6E-0610-40BC-A869-ED4C24F40D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0AD2EDE2-8C04-4779-942A-CD00356199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B9B95322-EB86-42B6-BCDB-3C38F71CED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12">
              <a:extLst>
                <a:ext uri="{FF2B5EF4-FFF2-40B4-BE49-F238E27FC236}">
                  <a16:creationId xmlns:a16="http://schemas.microsoft.com/office/drawing/2014/main" id="{20532F85-7A34-4927-9486-A847F29CF7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0DCB4EB-8A9B-485D-A968-34B397B482C3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©2019 VMware, Inc.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bg1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</p:spTree>
    <p:extLst>
      <p:ext uri="{BB962C8B-B14F-4D97-AF65-F5344CB8AC3E}">
        <p14:creationId xmlns:p14="http://schemas.microsoft.com/office/powerpoint/2010/main" val="31855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with Photo – Blu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AB501C1-9DF6-44B6-A147-29CFF5E96E50}"/>
              </a:ext>
            </a:extLst>
          </p:cNvPr>
          <p:cNvSpPr/>
          <p:nvPr userDrawn="1"/>
        </p:nvSpPr>
        <p:spPr>
          <a:xfrm rot="2700000">
            <a:off x="969033" y="-4049006"/>
            <a:ext cx="6293364" cy="12454818"/>
          </a:xfrm>
          <a:custGeom>
            <a:avLst/>
            <a:gdLst>
              <a:gd name="connsiteX0" fmla="*/ 0 w 6293364"/>
              <a:gd name="connsiteY0" fmla="*/ 6293364 h 12454818"/>
              <a:gd name="connsiteX1" fmla="*/ 6293364 w 6293364"/>
              <a:gd name="connsiteY1" fmla="*/ 0 h 12454818"/>
              <a:gd name="connsiteX2" fmla="*/ 6293364 w 6293364"/>
              <a:gd name="connsiteY2" fmla="*/ 9715045 h 12454818"/>
              <a:gd name="connsiteX3" fmla="*/ 3553591 w 6293364"/>
              <a:gd name="connsiteY3" fmla="*/ 12454818 h 12454818"/>
              <a:gd name="connsiteX4" fmla="*/ 0 w 6293364"/>
              <a:gd name="connsiteY4" fmla="*/ 8901227 h 12454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93364" h="12454818">
                <a:moveTo>
                  <a:pt x="0" y="6293364"/>
                </a:moveTo>
                <a:lnTo>
                  <a:pt x="6293364" y="0"/>
                </a:lnTo>
                <a:lnTo>
                  <a:pt x="6293364" y="9715045"/>
                </a:lnTo>
                <a:lnTo>
                  <a:pt x="3553591" y="12454818"/>
                </a:lnTo>
                <a:lnTo>
                  <a:pt x="0" y="8901227"/>
                </a:lnTo>
                <a:close/>
              </a:path>
            </a:pathLst>
          </a:custGeom>
          <a:gradFill>
            <a:gsLst>
              <a:gs pos="24000">
                <a:schemeClr val="accent3">
                  <a:alpha val="40000"/>
                </a:schemeClr>
              </a:gs>
              <a:gs pos="82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A840448-0A4C-4F83-A1CE-7B630AF6D91D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33BBD7F2-6BDB-40F5-BE43-2E5C642F40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7">
              <a:extLst>
                <a:ext uri="{FF2B5EF4-FFF2-40B4-BE49-F238E27FC236}">
                  <a16:creationId xmlns:a16="http://schemas.microsoft.com/office/drawing/2014/main" id="{1898F8B4-B178-4326-B6D0-C409F52A5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8">
              <a:extLst>
                <a:ext uri="{FF2B5EF4-FFF2-40B4-BE49-F238E27FC236}">
                  <a16:creationId xmlns:a16="http://schemas.microsoft.com/office/drawing/2014/main" id="{04FAC758-8579-4948-8E17-F881282AF5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9BC37D6E-0610-40BC-A869-ED4C24F40D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0AD2EDE2-8C04-4779-942A-CD00356199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B9B95322-EB86-42B6-BCDB-3C38F71CED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12">
              <a:extLst>
                <a:ext uri="{FF2B5EF4-FFF2-40B4-BE49-F238E27FC236}">
                  <a16:creationId xmlns:a16="http://schemas.microsoft.com/office/drawing/2014/main" id="{20532F85-7A34-4927-9486-A847F29CF7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0DCB4EB-8A9B-485D-A968-34B397B482C3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©2019 VMware, Inc.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bg1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</p:spTree>
    <p:extLst>
      <p:ext uri="{BB962C8B-B14F-4D97-AF65-F5344CB8AC3E}">
        <p14:creationId xmlns:p14="http://schemas.microsoft.com/office/powerpoint/2010/main" val="319416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with Photo – Whit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AB501C1-9DF6-44B6-A147-29CFF5E96E50}"/>
              </a:ext>
            </a:extLst>
          </p:cNvPr>
          <p:cNvSpPr/>
          <p:nvPr userDrawn="1"/>
        </p:nvSpPr>
        <p:spPr>
          <a:xfrm rot="2700000">
            <a:off x="969033" y="-4049006"/>
            <a:ext cx="6293364" cy="12454818"/>
          </a:xfrm>
          <a:custGeom>
            <a:avLst/>
            <a:gdLst>
              <a:gd name="connsiteX0" fmla="*/ 0 w 6293364"/>
              <a:gd name="connsiteY0" fmla="*/ 6293364 h 12454818"/>
              <a:gd name="connsiteX1" fmla="*/ 6293364 w 6293364"/>
              <a:gd name="connsiteY1" fmla="*/ 0 h 12454818"/>
              <a:gd name="connsiteX2" fmla="*/ 6293364 w 6293364"/>
              <a:gd name="connsiteY2" fmla="*/ 9715045 h 12454818"/>
              <a:gd name="connsiteX3" fmla="*/ 3553591 w 6293364"/>
              <a:gd name="connsiteY3" fmla="*/ 12454818 h 12454818"/>
              <a:gd name="connsiteX4" fmla="*/ 0 w 6293364"/>
              <a:gd name="connsiteY4" fmla="*/ 8901227 h 12454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93364" h="12454818">
                <a:moveTo>
                  <a:pt x="0" y="6293364"/>
                </a:moveTo>
                <a:lnTo>
                  <a:pt x="6293364" y="0"/>
                </a:lnTo>
                <a:lnTo>
                  <a:pt x="6293364" y="9715045"/>
                </a:lnTo>
                <a:lnTo>
                  <a:pt x="3553591" y="12454818"/>
                </a:lnTo>
                <a:lnTo>
                  <a:pt x="0" y="8901227"/>
                </a:lnTo>
                <a:close/>
              </a:path>
            </a:pathLst>
          </a:custGeom>
          <a:gradFill>
            <a:gsLst>
              <a:gs pos="18000">
                <a:schemeClr val="bg1">
                  <a:alpha val="25000"/>
                </a:schemeClr>
              </a:gs>
              <a:gs pos="46000">
                <a:srgbClr val="FFFFFF">
                  <a:alpha val="64000"/>
                </a:srgbClr>
              </a:gs>
              <a:gs pos="77000">
                <a:schemeClr val="bg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A840448-0A4C-4F83-A1CE-7B630AF6D91D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tx1"/>
          </a:solidFill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33BBD7F2-6BDB-40F5-BE43-2E5C642F40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7">
              <a:extLst>
                <a:ext uri="{FF2B5EF4-FFF2-40B4-BE49-F238E27FC236}">
                  <a16:creationId xmlns:a16="http://schemas.microsoft.com/office/drawing/2014/main" id="{1898F8B4-B178-4326-B6D0-C409F52A5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8">
              <a:extLst>
                <a:ext uri="{FF2B5EF4-FFF2-40B4-BE49-F238E27FC236}">
                  <a16:creationId xmlns:a16="http://schemas.microsoft.com/office/drawing/2014/main" id="{04FAC758-8579-4948-8E17-F881282AF5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9BC37D6E-0610-40BC-A869-ED4C24F40D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0AD2EDE2-8C04-4779-942A-CD00356199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B9B95322-EB86-42B6-BCDB-3C38F71CED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12">
              <a:extLst>
                <a:ext uri="{FF2B5EF4-FFF2-40B4-BE49-F238E27FC236}">
                  <a16:creationId xmlns:a16="http://schemas.microsoft.com/office/drawing/2014/main" id="{20532F85-7A34-4927-9486-A847F29CF7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0DCB4EB-8A9B-485D-A968-34B397B482C3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©2019 VMware, Inc.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tx2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</p:spTree>
    <p:extLst>
      <p:ext uri="{BB962C8B-B14F-4D97-AF65-F5344CB8AC3E}">
        <p14:creationId xmlns:p14="http://schemas.microsoft.com/office/powerpoint/2010/main" val="1471817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6505" y="1600201"/>
            <a:ext cx="10972800" cy="4572000"/>
          </a:xfrm>
        </p:spPr>
        <p:txBody>
          <a:bodyPr/>
          <a:lstStyle>
            <a:lvl1pPr>
              <a:spcBef>
                <a:spcPts val="1500"/>
              </a:spcBef>
              <a:defRPr/>
            </a:lvl1pPr>
            <a:lvl2pPr>
              <a:spcBef>
                <a:spcPts val="300"/>
              </a:spcBef>
              <a:defRPr/>
            </a:lvl2pPr>
            <a:lvl5pPr>
              <a:defRPr/>
            </a:lvl5pPr>
            <a:lvl6pPr>
              <a:defRPr/>
            </a:lvl6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7E3E8B-0F66-4996-9785-6E9531D89A5A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216D2F66-BB7F-4F0E-A224-A105F87676EF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8794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924E83-0498-4D8B-94A0-3FF7CDD8F1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</p:spTree>
    <p:extLst>
      <p:ext uri="{BB962C8B-B14F-4D97-AF65-F5344CB8AC3E}">
        <p14:creationId xmlns:p14="http://schemas.microsoft.com/office/powerpoint/2010/main" val="3781022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– Plu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1F68A354-4C62-4F2A-9CB5-8CD9B953F237}"/>
              </a:ext>
            </a:extLst>
          </p:cNvPr>
          <p:cNvSpPr/>
          <p:nvPr userDrawn="1"/>
        </p:nvSpPr>
        <p:spPr>
          <a:xfrm rot="2700000">
            <a:off x="1530975" y="-2580079"/>
            <a:ext cx="3206987" cy="9623529"/>
          </a:xfrm>
          <a:custGeom>
            <a:avLst/>
            <a:gdLst>
              <a:gd name="connsiteX0" fmla="*/ 3621 w 3204432"/>
              <a:gd name="connsiteY0" fmla="*/ 3200811 h 9623529"/>
              <a:gd name="connsiteX1" fmla="*/ 3204432 w 3204432"/>
              <a:gd name="connsiteY1" fmla="*/ 0 h 9623529"/>
              <a:gd name="connsiteX2" fmla="*/ 3204432 w 3204432"/>
              <a:gd name="connsiteY2" fmla="*/ 8389488 h 9623529"/>
              <a:gd name="connsiteX3" fmla="*/ 3197162 w 3204432"/>
              <a:gd name="connsiteY3" fmla="*/ 8389488 h 9623529"/>
              <a:gd name="connsiteX4" fmla="*/ 3201565 w 3204432"/>
              <a:gd name="connsiteY4" fmla="*/ 8393890 h 9623529"/>
              <a:gd name="connsiteX5" fmla="*/ 1971926 w 3204432"/>
              <a:gd name="connsiteY5" fmla="*/ 9623529 h 9623529"/>
              <a:gd name="connsiteX6" fmla="*/ 0 w 3204432"/>
              <a:gd name="connsiteY6" fmla="*/ 7651603 h 9623529"/>
              <a:gd name="connsiteX7" fmla="*/ 3621 w 3204432"/>
              <a:gd name="connsiteY7" fmla="*/ 7647982 h 9623529"/>
              <a:gd name="connsiteX8" fmla="*/ 3621 w 3204432"/>
              <a:gd name="connsiteY8" fmla="*/ 3200811 h 9623529"/>
              <a:gd name="connsiteX0" fmla="*/ 3621 w 3206055"/>
              <a:gd name="connsiteY0" fmla="*/ 3200811 h 9623529"/>
              <a:gd name="connsiteX1" fmla="*/ 3204432 w 3206055"/>
              <a:gd name="connsiteY1" fmla="*/ 0 h 9623529"/>
              <a:gd name="connsiteX2" fmla="*/ 3204432 w 3206055"/>
              <a:gd name="connsiteY2" fmla="*/ 8389488 h 9623529"/>
              <a:gd name="connsiteX3" fmla="*/ 3197162 w 3206055"/>
              <a:gd name="connsiteY3" fmla="*/ 8389488 h 9623529"/>
              <a:gd name="connsiteX4" fmla="*/ 3206055 w 3206055"/>
              <a:gd name="connsiteY4" fmla="*/ 9386208 h 9623529"/>
              <a:gd name="connsiteX5" fmla="*/ 1971926 w 3206055"/>
              <a:gd name="connsiteY5" fmla="*/ 9623529 h 9623529"/>
              <a:gd name="connsiteX6" fmla="*/ 0 w 3206055"/>
              <a:gd name="connsiteY6" fmla="*/ 7651603 h 9623529"/>
              <a:gd name="connsiteX7" fmla="*/ 3621 w 3206055"/>
              <a:gd name="connsiteY7" fmla="*/ 7647982 h 9623529"/>
              <a:gd name="connsiteX8" fmla="*/ 3621 w 3206055"/>
              <a:gd name="connsiteY8" fmla="*/ 3200811 h 9623529"/>
              <a:gd name="connsiteX0" fmla="*/ 3621 w 3206987"/>
              <a:gd name="connsiteY0" fmla="*/ 3200811 h 9623529"/>
              <a:gd name="connsiteX1" fmla="*/ 3204432 w 3206987"/>
              <a:gd name="connsiteY1" fmla="*/ 0 h 9623529"/>
              <a:gd name="connsiteX2" fmla="*/ 3204432 w 3206987"/>
              <a:gd name="connsiteY2" fmla="*/ 8389488 h 9623529"/>
              <a:gd name="connsiteX3" fmla="*/ 3206142 w 3206987"/>
              <a:gd name="connsiteY3" fmla="*/ 8407448 h 9623529"/>
              <a:gd name="connsiteX4" fmla="*/ 3206055 w 3206987"/>
              <a:gd name="connsiteY4" fmla="*/ 9386208 h 9623529"/>
              <a:gd name="connsiteX5" fmla="*/ 1971926 w 3206987"/>
              <a:gd name="connsiteY5" fmla="*/ 9623529 h 9623529"/>
              <a:gd name="connsiteX6" fmla="*/ 0 w 3206987"/>
              <a:gd name="connsiteY6" fmla="*/ 7651603 h 9623529"/>
              <a:gd name="connsiteX7" fmla="*/ 3621 w 3206987"/>
              <a:gd name="connsiteY7" fmla="*/ 7647982 h 9623529"/>
              <a:gd name="connsiteX8" fmla="*/ 3621 w 3206987"/>
              <a:gd name="connsiteY8" fmla="*/ 3200811 h 9623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06987" h="9623529">
                <a:moveTo>
                  <a:pt x="3621" y="3200811"/>
                </a:moveTo>
                <a:lnTo>
                  <a:pt x="3204432" y="0"/>
                </a:lnTo>
                <a:lnTo>
                  <a:pt x="3204432" y="8389488"/>
                </a:lnTo>
                <a:lnTo>
                  <a:pt x="3206142" y="8407448"/>
                </a:lnTo>
                <a:cubicBezTo>
                  <a:pt x="3209106" y="8739688"/>
                  <a:pt x="3203091" y="9053968"/>
                  <a:pt x="3206055" y="9386208"/>
                </a:cubicBezTo>
                <a:lnTo>
                  <a:pt x="1971926" y="9623529"/>
                </a:lnTo>
                <a:lnTo>
                  <a:pt x="0" y="7651603"/>
                </a:lnTo>
                <a:lnTo>
                  <a:pt x="3621" y="7647982"/>
                </a:lnTo>
                <a:lnTo>
                  <a:pt x="3621" y="3200811"/>
                </a:lnTo>
                <a:close/>
              </a:path>
            </a:pathLst>
          </a:custGeom>
          <a:gradFill>
            <a:gsLst>
              <a:gs pos="24000">
                <a:srgbClr val="7F35AB"/>
              </a:gs>
              <a:gs pos="87000">
                <a:srgbClr val="264088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C835AD62-92DE-42CB-A787-503E2A1C1C7A}"/>
              </a:ext>
            </a:extLst>
          </p:cNvPr>
          <p:cNvSpPr/>
          <p:nvPr userDrawn="1"/>
        </p:nvSpPr>
        <p:spPr>
          <a:xfrm rot="2700000">
            <a:off x="1632126" y="1230939"/>
            <a:ext cx="3535790" cy="7514148"/>
          </a:xfrm>
          <a:custGeom>
            <a:avLst/>
            <a:gdLst>
              <a:gd name="connsiteX0" fmla="*/ 0 w 3535790"/>
              <a:gd name="connsiteY0" fmla="*/ 0 h 7514148"/>
              <a:gd name="connsiteX1" fmla="*/ 3535790 w 3535790"/>
              <a:gd name="connsiteY1" fmla="*/ 0 h 7514148"/>
              <a:gd name="connsiteX2" fmla="*/ 3535790 w 3535790"/>
              <a:gd name="connsiteY2" fmla="*/ 4642648 h 7514148"/>
              <a:gd name="connsiteX3" fmla="*/ 706090 w 3535790"/>
              <a:gd name="connsiteY3" fmla="*/ 7514148 h 7514148"/>
              <a:gd name="connsiteX4" fmla="*/ 0 w 3535790"/>
              <a:gd name="connsiteY4" fmla="*/ 6808058 h 7514148"/>
              <a:gd name="connsiteX5" fmla="*/ 0 w 3535790"/>
              <a:gd name="connsiteY5" fmla="*/ 0 h 7514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35790" h="7514148">
                <a:moveTo>
                  <a:pt x="0" y="0"/>
                </a:moveTo>
                <a:lnTo>
                  <a:pt x="3535790" y="0"/>
                </a:lnTo>
                <a:lnTo>
                  <a:pt x="3535790" y="4642648"/>
                </a:lnTo>
                <a:lnTo>
                  <a:pt x="706090" y="7514148"/>
                </a:lnTo>
                <a:lnTo>
                  <a:pt x="0" y="6808058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8580">
                <a:srgbClr val="0286CD">
                  <a:alpha val="0"/>
                </a:srgbClr>
              </a:gs>
              <a:gs pos="0">
                <a:schemeClr val="accent1">
                  <a:alpha val="0"/>
                </a:schemeClr>
              </a:gs>
              <a:gs pos="78000">
                <a:schemeClr val="accent2">
                  <a:lumMod val="75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592948" y="1582578"/>
            <a:ext cx="4996403" cy="1234440"/>
          </a:xfrm>
        </p:spPr>
        <p:txBody>
          <a:bodyPr wrap="square" anchor="b"/>
          <a:lstStyle>
            <a:lvl1pPr algn="l">
              <a:defRPr sz="4000" b="0" cap="none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592948" y="2871216"/>
            <a:ext cx="5116452" cy="41640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EA43E1E-B208-4DC4-9D6A-01669D00DA1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92948" y="4737425"/>
            <a:ext cx="3657600" cy="355601"/>
          </a:xfrm>
        </p:spPr>
        <p:txBody>
          <a:bodyPr anchor="b"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29" name="Text Placeholder 6">
            <a:extLst>
              <a:ext uri="{FF2B5EF4-FFF2-40B4-BE49-F238E27FC236}">
                <a16:creationId xmlns:a16="http://schemas.microsoft.com/office/drawing/2014/main" id="{2111BB8B-7B37-4FB4-B2CD-984FE1C6C5E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92948" y="5138745"/>
            <a:ext cx="3657600" cy="355601"/>
          </a:xfrm>
        </p:spPr>
        <p:txBody>
          <a:bodyPr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Role / Division at VMware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68E7D54E-C753-48F7-AB43-C7A586277F5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92948" y="5494345"/>
            <a:ext cx="3657600" cy="265176"/>
          </a:xfrm>
        </p:spPr>
        <p:txBody>
          <a:bodyPr/>
          <a:lstStyle>
            <a:lvl1pPr algn="l"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71B1726-E7C5-4C32-A22F-BB8C0CA833E9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0AEE4566-BDD0-43EB-8593-753B4AFC53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CDDDBBBD-2B47-4F32-9507-B47217AD31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9A63A2EB-B414-427C-8975-27B69B276D4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4AFD0B14-399F-447F-BBDD-FF049C867FA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0778A2AC-9D1D-4FDB-973A-47DEA98860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52873CFF-17A0-467C-B061-5E3FD5E92C7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C351EEF9-CE8C-4948-8867-FDC697419B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576FCBCF-AFA0-4D2E-AF64-919BFE9B44B8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©2019 VMware, Inc.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14:cNvPr>
              <p14:cNvContentPartPr/>
              <p14:nvPr userDrawn="1"/>
            </p14:nvContentPartPr>
            <p14:xfrm>
              <a:off x="9859593" y="4881179"/>
              <a:ext cx="240" cy="2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855513" y="4877099"/>
                <a:ext cx="7920" cy="7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58041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950B906-C5A3-4658-B24C-B2B533310D26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C28211D2-9BBA-4EB9-8867-E2CC72E9E0D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D90EF1-7A6F-4CAE-80CD-2BC8A8107F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</p:spTree>
    <p:extLst>
      <p:ext uri="{BB962C8B-B14F-4D97-AF65-F5344CB8AC3E}">
        <p14:creationId xmlns:p14="http://schemas.microsoft.com/office/powerpoint/2010/main" val="4104214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Content Balanc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B6A9629E-98B5-43F5-8323-C894B734208A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00E4C6-16B5-49A9-898A-3B53C5AB06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8535540-CB20-4CD5-9F73-DB64F5A49CD3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AF420A-ED2C-4AD1-A28B-EB26178557DE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-1" y="1600200"/>
            <a:ext cx="5893593" cy="4572000"/>
          </a:xfrm>
        </p:spPr>
        <p:txBody>
          <a:bodyPr lIns="59436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  <a:p>
            <a:pPr lvl="5"/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CD860A49-A98C-4F0E-AB34-4E13B89D5EBC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321287" y="1600200"/>
            <a:ext cx="5867538" cy="4572000"/>
          </a:xfrm>
        </p:spPr>
        <p:txBody>
          <a:bodyPr lIns="0" rIns="59436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 Eighth level</a:t>
            </a:r>
          </a:p>
          <a:p>
            <a:pPr lvl="8"/>
            <a:r>
              <a:rPr lang="en-US" dirty="0"/>
              <a:t>Ninth level</a:t>
            </a:r>
          </a:p>
        </p:txBody>
      </p:sp>
    </p:spTree>
    <p:extLst>
      <p:ext uri="{BB962C8B-B14F-4D97-AF65-F5344CB8AC3E}">
        <p14:creationId xmlns:p14="http://schemas.microsoft.com/office/powerpoint/2010/main" val="1601335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Content Balanced –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ltGray">
          <a:xfrm>
            <a:off x="0" y="1600201"/>
            <a:ext cx="5893593" cy="4572000"/>
          </a:xfrm>
          <a:solidFill>
            <a:schemeClr val="accent4"/>
          </a:solidFill>
        </p:spPr>
        <p:txBody>
          <a:bodyPr vert="horz" lIns="594360" tIns="457200" rIns="457200" bIns="457200" rtlCol="0">
            <a:noAutofit/>
          </a:bodyPr>
          <a:lstStyle>
            <a:lvl1pPr>
              <a:spcBef>
                <a:spcPts val="1200"/>
              </a:spcBef>
              <a:defRPr lang="en-US" sz="1800" dirty="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lang="en-US" sz="1600" dirty="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lang="en-US" sz="1400" dirty="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lang="en-US" sz="1200" dirty="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lang="en-US" sz="1200" dirty="0">
                <a:solidFill>
                  <a:schemeClr val="bg1"/>
                </a:solidFill>
              </a:defRPr>
            </a:lvl5pPr>
            <a:lvl6pPr>
              <a:buClrTx/>
              <a:defRPr sz="1800">
                <a:solidFill>
                  <a:schemeClr val="bg1"/>
                </a:solidFill>
              </a:defRPr>
            </a:lvl6pPr>
            <a:lvl7pPr>
              <a:buClrTx/>
              <a:defRPr sz="1400">
                <a:solidFill>
                  <a:schemeClr val="bg1"/>
                </a:solidFill>
              </a:defRPr>
            </a:lvl7pPr>
            <a:lvl8pPr>
              <a:buClrTx/>
              <a:defRPr sz="1200">
                <a:solidFill>
                  <a:schemeClr val="bg1"/>
                </a:solidFill>
              </a:defRPr>
            </a:lvl8pPr>
            <a:lvl9pPr>
              <a:buClrTx/>
              <a:defRPr sz="18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 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 bwMode="ltGray">
          <a:xfrm>
            <a:off x="6323381" y="1600201"/>
            <a:ext cx="5865445" cy="4572000"/>
          </a:xfrm>
          <a:solidFill>
            <a:schemeClr val="accent1"/>
          </a:solidFill>
        </p:spPr>
        <p:txBody>
          <a:bodyPr lIns="457200" tIns="457200" rIns="594360"/>
          <a:lstStyle>
            <a:lvl1pPr>
              <a:spcBef>
                <a:spcPts val="1200"/>
              </a:spcBef>
              <a:defRPr sz="180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sz="16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4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2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200">
                <a:solidFill>
                  <a:schemeClr val="bg1"/>
                </a:solidFill>
              </a:defRPr>
            </a:lvl5pPr>
            <a:lvl6pPr>
              <a:buClrTx/>
              <a:defRPr>
                <a:solidFill>
                  <a:schemeClr val="bg1"/>
                </a:solidFill>
              </a:defRPr>
            </a:lvl6pPr>
            <a:lvl7pPr>
              <a:buClrTx/>
              <a:defRPr>
                <a:solidFill>
                  <a:schemeClr val="bg1"/>
                </a:solidFill>
              </a:defRPr>
            </a:lvl7pPr>
            <a:lvl8pPr>
              <a:buClrTx/>
              <a:defRPr>
                <a:solidFill>
                  <a:schemeClr val="bg1"/>
                </a:solidFill>
              </a:defRPr>
            </a:lvl8pPr>
            <a:lvl9pPr>
              <a:buClrTx/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6A9629E-98B5-43F5-8323-C894B734208A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00E4C6-16B5-49A9-898A-3B53C5AB06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8535540-CB20-4CD5-9F73-DB64F5A49CD3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10136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gray">
          <a:xfrm>
            <a:off x="1" y="1600201"/>
            <a:ext cx="5866360" cy="4572000"/>
          </a:xfrm>
          <a:solidFill>
            <a:schemeClr val="bg2"/>
          </a:solidFill>
        </p:spPr>
        <p:txBody>
          <a:bodyPr lIns="594360" tIns="1371600" rIns="548640"/>
          <a:lstStyle>
            <a:lvl1pPr>
              <a:spcBef>
                <a:spcPts val="2400"/>
              </a:spcBef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  <a:p>
            <a:pPr lvl="4"/>
            <a:endParaRPr lang="en-US" dirty="0"/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 bwMode="gray">
          <a:xfrm>
            <a:off x="6323381" y="1600201"/>
            <a:ext cx="5865445" cy="4572000"/>
          </a:xfrm>
          <a:solidFill>
            <a:schemeClr val="bg2"/>
          </a:solidFill>
        </p:spPr>
        <p:txBody>
          <a:bodyPr lIns="548640" tIns="1371600" rIns="548640"/>
          <a:lstStyle>
            <a:lvl1pPr>
              <a:spcBef>
                <a:spcPts val="2400"/>
              </a:spcBef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 Seventh level</a:t>
            </a:r>
          </a:p>
          <a:p>
            <a:pPr lvl="7"/>
            <a:r>
              <a:rPr lang="en-US" dirty="0"/>
              <a:t> 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337636-71A7-4831-B382-F842B3A2949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0" y="1806122"/>
            <a:ext cx="5637213" cy="911225"/>
          </a:xfrm>
          <a:solidFill>
            <a:schemeClr val="accent4"/>
          </a:solidFill>
        </p:spPr>
        <p:txBody>
          <a:bodyPr vert="horz" lIns="594360" tIns="91440" rIns="457200" bIns="91440" rtlCol="0" anchor="ctr">
            <a:noAutofit/>
          </a:bodyPr>
          <a:lstStyle>
            <a:lvl1pPr>
              <a:defRPr lang="en-US"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header 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78A74DE7-78E3-4ECA-9661-D73FBD37E48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6551613" y="1806122"/>
            <a:ext cx="5637212" cy="911225"/>
          </a:xfrm>
          <a:solidFill>
            <a:schemeClr val="accent1"/>
          </a:solidFill>
        </p:spPr>
        <p:txBody>
          <a:bodyPr vert="horz" lIns="338328" tIns="91440" rIns="612648" bIns="91440" rtlCol="0" anchor="ctr">
            <a:noAutofit/>
          </a:bodyPr>
          <a:lstStyle>
            <a:lvl1pPr>
              <a:defRPr lang="en-US"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header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92176E5-FE3D-4EA5-BF24-8ABF8BFBF668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6A1FE0B-90B1-4BED-9AA5-6DC9F6424E6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D541C7AA-97CA-4F96-9506-F144DA2CD8E2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103813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Dynamic –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9E4CD6E-324F-4BEC-884B-D217C07BF39E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346AD2E-9306-49E7-A98B-7D26E458C2B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wrap="none"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77AE2CA-1B34-4F04-BD7F-F624F20E94F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351213" y="1600200"/>
            <a:ext cx="8229600" cy="4572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551435C2-3F7C-4835-8DB0-71E2C00537CF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add subtitle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0FD232-93CB-4B54-A933-93C11B099F7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0" y="1600200"/>
            <a:ext cx="2894013" cy="4572000"/>
          </a:xfrm>
          <a:solidFill>
            <a:schemeClr val="accent2"/>
          </a:solidFill>
        </p:spPr>
        <p:txBody>
          <a:bodyPr lIns="594360" tIns="457200" rIns="457200" bIns="457200"/>
          <a:lstStyle>
            <a:lvl1pPr>
              <a:defRPr sz="1600">
                <a:solidFill>
                  <a:schemeClr val="bg1"/>
                </a:solidFill>
              </a:defRPr>
            </a:lvl1pPr>
            <a:lvl2pPr marL="171450" indent="-171450">
              <a:buClr>
                <a:schemeClr val="bg1"/>
              </a:buClr>
              <a:defRPr sz="1400">
                <a:solidFill>
                  <a:schemeClr val="bg1"/>
                </a:solidFill>
              </a:defRPr>
            </a:lvl2pPr>
            <a:lvl3pPr marL="342900" indent="-171450">
              <a:buClr>
                <a:schemeClr val="bg1"/>
              </a:buClr>
              <a:defRPr sz="1200">
                <a:solidFill>
                  <a:schemeClr val="bg1"/>
                </a:solidFill>
              </a:defRPr>
            </a:lvl3pPr>
            <a:lvl4pPr marL="514350" indent="-171450"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 marL="742950" indent="-171450"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  <a:lvl6pPr>
              <a:buClr>
                <a:schemeClr val="bg1"/>
              </a:buClr>
              <a:defRPr sz="1800">
                <a:solidFill>
                  <a:schemeClr val="bg1"/>
                </a:solidFill>
              </a:defRPr>
            </a:lvl6pPr>
            <a:lvl7pPr>
              <a:buClr>
                <a:schemeClr val="bg1"/>
              </a:buClr>
              <a:defRPr sz="1400">
                <a:solidFill>
                  <a:schemeClr val="bg1"/>
                </a:solidFill>
              </a:defRPr>
            </a:lvl7pPr>
            <a:lvl8pPr>
              <a:buClrTx/>
              <a:defRPr sz="1200">
                <a:solidFill>
                  <a:schemeClr val="bg1"/>
                </a:solidFill>
              </a:defRPr>
            </a:lvl8pPr>
            <a:lvl9pPr>
              <a:buClrTx/>
              <a:defRPr sz="18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</p:spTree>
    <p:extLst>
      <p:ext uri="{BB962C8B-B14F-4D97-AF65-F5344CB8AC3E}">
        <p14:creationId xmlns:p14="http://schemas.microsoft.com/office/powerpoint/2010/main" val="2163480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Dynamic –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60DEEA-0331-45ED-8943-6F9E74884092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608013" y="1600200"/>
            <a:ext cx="8229600" cy="4572000"/>
          </a:xfrm>
        </p:spPr>
        <p:txBody>
          <a:bodyPr/>
          <a:lstStyle>
            <a:lvl1pPr>
              <a:defRPr/>
            </a:lvl1pPr>
            <a:lvl5pPr>
              <a:defRPr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E1D12F-78DF-4A32-BDDB-1E22FB9CA5D0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92A934A-AC6B-460C-9C93-B13CF6B626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wrap="none"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F6F5131D-84AE-4294-83A1-243FE1C81A8A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97ED16-D162-4BF7-B635-2F70E10855A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294813" y="1600200"/>
            <a:ext cx="2894012" cy="4572000"/>
          </a:xfrm>
          <a:solidFill>
            <a:schemeClr val="accent1"/>
          </a:solidFill>
        </p:spPr>
        <p:txBody>
          <a:bodyPr lIns="457200" tIns="457200" rIns="594360" bIns="457200"/>
          <a:lstStyle>
            <a:lvl1pPr>
              <a:defRPr sz="1600">
                <a:solidFill>
                  <a:schemeClr val="bg1"/>
                </a:solidFill>
              </a:defRPr>
            </a:lvl1pPr>
            <a:lvl2pPr marL="171450" indent="-171450">
              <a:buClr>
                <a:schemeClr val="bg1"/>
              </a:buClr>
              <a:defRPr sz="1400">
                <a:solidFill>
                  <a:schemeClr val="bg1"/>
                </a:solidFill>
              </a:defRPr>
            </a:lvl2pPr>
            <a:lvl3pPr marL="342900" indent="-171450">
              <a:buClr>
                <a:schemeClr val="bg1"/>
              </a:buClr>
              <a:defRPr sz="1200">
                <a:solidFill>
                  <a:schemeClr val="bg1"/>
                </a:solidFill>
              </a:defRPr>
            </a:lvl3pPr>
            <a:lvl4pPr marL="514350" indent="-171450"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 marL="685800" indent="-171450"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  <a:lvl6pPr>
              <a:buClrTx/>
              <a:defRPr>
                <a:solidFill>
                  <a:schemeClr val="bg1"/>
                </a:solidFill>
              </a:defRPr>
            </a:lvl6pPr>
            <a:lvl7pPr>
              <a:buClrTx/>
              <a:defRPr>
                <a:solidFill>
                  <a:schemeClr val="bg1"/>
                </a:solidFill>
              </a:defRPr>
            </a:lvl7pPr>
            <a:lvl8pPr>
              <a:buClrTx/>
              <a:defRPr>
                <a:solidFill>
                  <a:schemeClr val="bg1"/>
                </a:solidFill>
              </a:defRPr>
            </a:lvl8pPr>
            <a:lvl9pPr>
              <a:buClrTx/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 Eight level</a:t>
            </a:r>
          </a:p>
          <a:p>
            <a:pPr lvl="8"/>
            <a:r>
              <a:rPr lang="en-US" dirty="0"/>
              <a:t>Ninth level</a:t>
            </a:r>
          </a:p>
        </p:txBody>
      </p:sp>
    </p:spTree>
    <p:extLst>
      <p:ext uri="{BB962C8B-B14F-4D97-AF65-F5344CB8AC3E}">
        <p14:creationId xmlns:p14="http://schemas.microsoft.com/office/powerpoint/2010/main" val="2568656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-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 userDrawn="1">
            <p:ph sz="quarter" idx="14" hasCustomPrompt="1"/>
          </p:nvPr>
        </p:nvSpPr>
        <p:spPr bwMode="gray">
          <a:xfrm>
            <a:off x="616504" y="2515154"/>
            <a:ext cx="3346929" cy="3657600"/>
          </a:xfrm>
          <a:solidFill>
            <a:schemeClr val="bg2"/>
          </a:solidFill>
        </p:spPr>
        <p:txBody>
          <a:bodyPr lIns="182880" tIns="274320" rIns="182880"/>
          <a:lstStyle>
            <a:lvl1pPr algn="l">
              <a:spcBef>
                <a:spcPts val="1200"/>
              </a:spcBef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200"/>
            </a:lvl7pPr>
            <a:lvl8pPr>
              <a:defRPr sz="1100"/>
            </a:lvl8pPr>
            <a:lvl9pPr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Level two</a:t>
            </a:r>
          </a:p>
          <a:p>
            <a:pPr lvl="2"/>
            <a:r>
              <a:rPr lang="en-US" dirty="0"/>
              <a:t>Level three</a:t>
            </a:r>
          </a:p>
          <a:p>
            <a:pPr lvl="3"/>
            <a:r>
              <a:rPr lang="en-US" dirty="0"/>
              <a:t>Level four</a:t>
            </a:r>
          </a:p>
          <a:p>
            <a:pPr lvl="4"/>
            <a:r>
              <a:rPr lang="en-US" dirty="0"/>
              <a:t>Level Five</a:t>
            </a:r>
          </a:p>
          <a:p>
            <a:pPr lvl="5"/>
            <a:r>
              <a:rPr lang="en-US" dirty="0"/>
              <a:t>Level Six</a:t>
            </a:r>
          </a:p>
          <a:p>
            <a:pPr lvl="6"/>
            <a:r>
              <a:rPr lang="en-US" dirty="0"/>
              <a:t> Level Seven</a:t>
            </a:r>
          </a:p>
          <a:p>
            <a:pPr lvl="7"/>
            <a:r>
              <a:rPr lang="en-US" dirty="0"/>
              <a:t>Level eight</a:t>
            </a:r>
          </a:p>
          <a:p>
            <a:pPr lvl="8"/>
            <a:r>
              <a:rPr lang="en-US" dirty="0"/>
              <a:t>Level Nine</a:t>
            </a:r>
          </a:p>
          <a:p>
            <a:pPr lvl="1"/>
            <a:endParaRPr lang="en-US" dirty="0"/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 userDrawn="1">
            <p:ph sz="quarter" idx="16" hasCustomPrompt="1"/>
          </p:nvPr>
        </p:nvSpPr>
        <p:spPr bwMode="gray">
          <a:xfrm>
            <a:off x="4419676" y="2515154"/>
            <a:ext cx="3349473" cy="3657600"/>
          </a:xfrm>
          <a:solidFill>
            <a:schemeClr val="bg2"/>
          </a:solidFill>
        </p:spPr>
        <p:txBody>
          <a:bodyPr lIns="182880" tIns="274320" rIns="182880"/>
          <a:lstStyle>
            <a:lvl1pPr algn="l">
              <a:spcBef>
                <a:spcPts val="1200"/>
              </a:spcBef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200"/>
            </a:lvl7pPr>
            <a:lvl8pPr>
              <a:defRPr sz="1100"/>
            </a:lvl8pPr>
            <a:lvl9pPr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Level two</a:t>
            </a:r>
          </a:p>
          <a:p>
            <a:pPr lvl="2"/>
            <a:r>
              <a:rPr lang="en-US" dirty="0"/>
              <a:t>Level three</a:t>
            </a:r>
          </a:p>
          <a:p>
            <a:pPr lvl="3"/>
            <a:r>
              <a:rPr lang="en-US" dirty="0"/>
              <a:t>Level four</a:t>
            </a:r>
          </a:p>
          <a:p>
            <a:pPr lvl="4"/>
            <a:r>
              <a:rPr lang="en-US" dirty="0"/>
              <a:t>Level Five</a:t>
            </a:r>
          </a:p>
          <a:p>
            <a:pPr lvl="5"/>
            <a:r>
              <a:rPr lang="en-US" dirty="0"/>
              <a:t>Level Six</a:t>
            </a:r>
          </a:p>
          <a:p>
            <a:pPr lvl="6"/>
            <a:r>
              <a:rPr lang="en-US" dirty="0"/>
              <a:t> Level Seven </a:t>
            </a:r>
          </a:p>
          <a:p>
            <a:pPr lvl="7"/>
            <a:r>
              <a:rPr lang="en-US" dirty="0"/>
              <a:t>Level Eight</a:t>
            </a:r>
          </a:p>
          <a:p>
            <a:pPr lvl="8"/>
            <a:r>
              <a:rPr lang="en-US" dirty="0"/>
              <a:t>Level Nine</a:t>
            </a:r>
          </a:p>
          <a:p>
            <a:pPr lvl="3"/>
            <a:endParaRPr lang="en-US" dirty="0"/>
          </a:p>
          <a:p>
            <a:pPr lvl="1"/>
            <a:endParaRPr lang="en-US" dirty="0"/>
          </a:p>
        </p:txBody>
      </p:sp>
      <p:sp>
        <p:nvSpPr>
          <p:cNvPr id="73" name="Content Placeholder 17">
            <a:extLst>
              <a:ext uri="{FF2B5EF4-FFF2-40B4-BE49-F238E27FC236}">
                <a16:creationId xmlns:a16="http://schemas.microsoft.com/office/drawing/2014/main" id="{9C016467-4262-4DAA-9B43-A02E57530676}"/>
              </a:ext>
            </a:extLst>
          </p:cNvPr>
          <p:cNvSpPr>
            <a:spLocks noGrp="1"/>
          </p:cNvSpPr>
          <p:nvPr userDrawn="1">
            <p:ph sz="quarter" idx="17" hasCustomPrompt="1"/>
          </p:nvPr>
        </p:nvSpPr>
        <p:spPr bwMode="gray">
          <a:xfrm>
            <a:off x="8236361" y="2515154"/>
            <a:ext cx="3346704" cy="3657600"/>
          </a:xfrm>
          <a:solidFill>
            <a:schemeClr val="bg2"/>
          </a:solidFill>
        </p:spPr>
        <p:txBody>
          <a:bodyPr lIns="182880" tIns="274320" rIns="182880"/>
          <a:lstStyle>
            <a:lvl1pPr algn="l">
              <a:spcBef>
                <a:spcPts val="1200"/>
              </a:spcBef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200"/>
            </a:lvl7pPr>
            <a:lvl8pPr>
              <a:defRPr sz="1100"/>
            </a:lvl8pPr>
            <a:lvl9pPr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Level two</a:t>
            </a:r>
          </a:p>
          <a:p>
            <a:pPr lvl="2"/>
            <a:r>
              <a:rPr lang="en-US" dirty="0"/>
              <a:t>Level three</a:t>
            </a:r>
          </a:p>
          <a:p>
            <a:pPr lvl="3"/>
            <a:r>
              <a:rPr lang="en-US" dirty="0"/>
              <a:t>Level four</a:t>
            </a:r>
          </a:p>
          <a:p>
            <a:pPr lvl="4"/>
            <a:r>
              <a:rPr lang="en-US" dirty="0"/>
              <a:t>Level five</a:t>
            </a:r>
          </a:p>
          <a:p>
            <a:pPr lvl="5"/>
            <a:r>
              <a:rPr lang="en-US" dirty="0"/>
              <a:t>Level Six</a:t>
            </a:r>
          </a:p>
          <a:p>
            <a:pPr lvl="6"/>
            <a:r>
              <a:rPr lang="en-US" dirty="0"/>
              <a:t>Level Seven</a:t>
            </a:r>
          </a:p>
          <a:p>
            <a:pPr lvl="7"/>
            <a:r>
              <a:rPr lang="en-US" dirty="0"/>
              <a:t>Level Eight</a:t>
            </a:r>
          </a:p>
          <a:p>
            <a:pPr lvl="8"/>
            <a:r>
              <a:rPr lang="en-US" dirty="0"/>
              <a:t>Level Nine</a:t>
            </a:r>
          </a:p>
          <a:p>
            <a:pPr lvl="1"/>
            <a:endParaRPr lang="en-US" dirty="0"/>
          </a:p>
        </p:txBody>
      </p:sp>
      <p:sp>
        <p:nvSpPr>
          <p:cNvPr id="818" name="TextBox 817">
            <a:extLst>
              <a:ext uri="{FF2B5EF4-FFF2-40B4-BE49-F238E27FC236}">
                <a16:creationId xmlns:a16="http://schemas.microsoft.com/office/drawing/2014/main" id="{0B7E1504-B128-423C-AA77-E7FED5DC3B79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5F2C94F-DA57-4BDB-8E5C-E4A0C75223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FC59F98B-A991-4DEC-A409-289E778CB84A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392189-2D4C-4618-9072-F26EE557FD0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6504" y="1600200"/>
            <a:ext cx="3346704" cy="914400"/>
          </a:xfrm>
          <a:solidFill>
            <a:schemeClr val="accent4"/>
          </a:solidFill>
        </p:spPr>
        <p:txBody>
          <a:bodyPr lIns="182880" tIns="91440" rIns="182880" bIns="91440" anchor="ctr"/>
          <a:lstStyle>
            <a:lvl1pPr>
              <a:defRPr sz="1800">
                <a:solidFill>
                  <a:schemeClr val="bg1"/>
                </a:solidFill>
              </a:defRPr>
            </a:lvl1pPr>
            <a:lvl2pPr marL="0" indent="0">
              <a:buFont typeface="Open Sans" panose="020B0606030504020204" pitchFamily="34" charset="0"/>
              <a:buChar char="​"/>
              <a:defRPr sz="18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header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665955AB-F417-4DCB-8CC3-98BAC90A9AF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419676" y="1600200"/>
            <a:ext cx="3346704" cy="914400"/>
          </a:xfrm>
          <a:solidFill>
            <a:schemeClr val="accent1"/>
          </a:solidFill>
        </p:spPr>
        <p:txBody>
          <a:bodyPr lIns="182880" tIns="91440" rIns="182880" bIns="91440" anchor="ctr"/>
          <a:lstStyle>
            <a:lvl1pPr>
              <a:defRPr sz="1800">
                <a:solidFill>
                  <a:schemeClr val="bg1"/>
                </a:solidFill>
              </a:defRPr>
            </a:lvl1pPr>
            <a:lvl2pPr marL="0" indent="0">
              <a:buFont typeface="Open Sans" panose="020B0606030504020204" pitchFamily="34" charset="0"/>
              <a:buChar char="​"/>
              <a:defRPr sz="18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header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7AFB5407-642C-468A-81DB-F0C5C485F6F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236361" y="1600200"/>
            <a:ext cx="3346704" cy="914400"/>
          </a:xfrm>
          <a:solidFill>
            <a:schemeClr val="accent2"/>
          </a:solidFill>
        </p:spPr>
        <p:txBody>
          <a:bodyPr lIns="182880" tIns="91440" rIns="182880" bIns="91440" anchor="ctr"/>
          <a:lstStyle>
            <a:lvl1pPr>
              <a:defRPr sz="1800">
                <a:solidFill>
                  <a:schemeClr val="bg1"/>
                </a:solidFill>
              </a:defRPr>
            </a:lvl1pPr>
            <a:lvl2pPr marL="0" indent="0">
              <a:buFont typeface="Open Sans" panose="020B0606030504020204" pitchFamily="34" charset="0"/>
              <a:buChar char="​"/>
              <a:defRPr sz="18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header</a:t>
            </a:r>
          </a:p>
        </p:txBody>
      </p:sp>
    </p:spTree>
    <p:extLst>
      <p:ext uri="{BB962C8B-B14F-4D97-AF65-F5344CB8AC3E}">
        <p14:creationId xmlns:p14="http://schemas.microsoft.com/office/powerpoint/2010/main" val="3405006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 wit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30CD733-93DE-4793-929B-26E6DBA7592D}"/>
              </a:ext>
            </a:extLst>
          </p:cNvPr>
          <p:cNvSpPr/>
          <p:nvPr userDrawn="1"/>
        </p:nvSpPr>
        <p:spPr bwMode="ltGray">
          <a:xfrm>
            <a:off x="1" y="1600202"/>
            <a:ext cx="7923212" cy="4570946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>
              <a:solidFill>
                <a:schemeClr val="accent2"/>
              </a:solidFill>
            </a:endParaRP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D8C8783A-257B-4A50-95A0-6C7B8E51707B}"/>
              </a:ext>
            </a:extLst>
          </p:cNvPr>
          <p:cNvCxnSpPr>
            <a:cxnSpLocks/>
          </p:cNvCxnSpPr>
          <p:nvPr userDrawn="1"/>
        </p:nvCxnSpPr>
        <p:spPr>
          <a:xfrm>
            <a:off x="8380413" y="1608668"/>
            <a:ext cx="3808412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A17EA1E-A574-444B-9004-45836D98DAD0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157BCD9-063B-4ED4-B68C-092EC2C342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wrap="none"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7496CC-9DD2-4299-850C-005958FB65C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0413" y="1600200"/>
            <a:ext cx="3808412" cy="4572000"/>
          </a:xfrm>
        </p:spPr>
        <p:txBody>
          <a:bodyPr tIns="457200" rIns="594360" bIns="45720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 Seventh level</a:t>
            </a:r>
          </a:p>
          <a:p>
            <a:pPr lvl="7"/>
            <a:r>
              <a:rPr lang="en-US" dirty="0"/>
              <a:t> 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A0D276D7-17CD-46AB-99B2-97FD34FEEFFA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473108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tcome / Benef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BB1458BF-96C1-46C6-A67F-AD0FB4B4E5C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378825" y="4347904"/>
            <a:ext cx="3201988" cy="1600200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781D19-2DDB-4D83-983D-3D159A7DE7C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78825" y="2063048"/>
            <a:ext cx="3201988" cy="1600200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005EB21-86C3-42EF-BFE7-549D9EA3645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0413" y="1699688"/>
            <a:ext cx="2006600" cy="298450"/>
          </a:xfrm>
        </p:spPr>
        <p:txBody>
          <a:bodyPr anchor="b"/>
          <a:lstStyle>
            <a:lvl1pPr>
              <a:defRPr sz="1600">
                <a:solidFill>
                  <a:schemeClr val="accent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Outcome</a:t>
            </a: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789B473-DDE6-4450-A111-3761F341AAE3}"/>
              </a:ext>
            </a:extLst>
          </p:cNvPr>
          <p:cNvCxnSpPr>
            <a:cxnSpLocks/>
          </p:cNvCxnSpPr>
          <p:nvPr userDrawn="1"/>
        </p:nvCxnSpPr>
        <p:spPr>
          <a:xfrm>
            <a:off x="8380413" y="3872441"/>
            <a:ext cx="3808412" cy="0"/>
          </a:xfrm>
          <a:prstGeom prst="line">
            <a:avLst/>
          </a:prstGeom>
          <a:ln w="25400">
            <a:solidFill>
              <a:schemeClr val="accent4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 Placeholder 6">
            <a:extLst>
              <a:ext uri="{FF2B5EF4-FFF2-40B4-BE49-F238E27FC236}">
                <a16:creationId xmlns:a16="http://schemas.microsoft.com/office/drawing/2014/main" id="{0D0977FA-A4CA-4F1F-8109-D7498D165ED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0413" y="3972469"/>
            <a:ext cx="2006600" cy="298450"/>
          </a:xfrm>
        </p:spPr>
        <p:txBody>
          <a:bodyPr anchor="b"/>
          <a:lstStyle>
            <a:lvl1pPr>
              <a:defRPr sz="1600">
                <a:solidFill>
                  <a:schemeClr val="accent4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Benefit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992B4C-D72B-4160-80E2-5EE05E2DDD3F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E15888C-CFB4-4BEC-9B94-46E698DFC4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wrap="none"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2EE86E2-0F2F-484B-8170-3AEBA1DDEB2D}"/>
              </a:ext>
            </a:extLst>
          </p:cNvPr>
          <p:cNvSpPr/>
          <p:nvPr userDrawn="1"/>
        </p:nvSpPr>
        <p:spPr bwMode="ltGray">
          <a:xfrm>
            <a:off x="1" y="1600201"/>
            <a:ext cx="7923212" cy="4570947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>
              <a:solidFill>
                <a:schemeClr val="accent2"/>
              </a:solidFill>
            </a:endParaRPr>
          </a:p>
        </p:txBody>
      </p: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56D4D92B-574E-4F63-A5BA-8F7282B54C27}"/>
              </a:ext>
            </a:extLst>
          </p:cNvPr>
          <p:cNvCxnSpPr>
            <a:cxnSpLocks/>
          </p:cNvCxnSpPr>
          <p:nvPr userDrawn="1"/>
        </p:nvCxnSpPr>
        <p:spPr>
          <a:xfrm>
            <a:off x="8380413" y="1608668"/>
            <a:ext cx="3808412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Subtitle 2">
            <a:extLst>
              <a:ext uri="{FF2B5EF4-FFF2-40B4-BE49-F238E27FC236}">
                <a16:creationId xmlns:a16="http://schemas.microsoft.com/office/drawing/2014/main" id="{E9D6A872-88BD-4DFC-AFFD-1E9BEEB6533B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352257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Succ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309367CD-64CE-4B7B-91B1-53B17F8F693D}"/>
              </a:ext>
            </a:extLst>
          </p:cNvPr>
          <p:cNvSpPr/>
          <p:nvPr userDrawn="1"/>
        </p:nvSpPr>
        <p:spPr bwMode="ltGray">
          <a:xfrm>
            <a:off x="1" y="1600201"/>
            <a:ext cx="7923212" cy="4570947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endParaRPr lang="en-US" sz="2800" dirty="0">
              <a:solidFill>
                <a:schemeClr val="accent2"/>
              </a:solidFill>
            </a:endParaRPr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11645" y="2409552"/>
            <a:ext cx="3201848" cy="934931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005EB21-86C3-42EF-BFE7-549D9EA3645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3093" y="2079840"/>
            <a:ext cx="2006600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About</a:t>
            </a:r>
          </a:p>
        </p:txBody>
      </p:sp>
      <p:sp>
        <p:nvSpPr>
          <p:cNvPr id="74" name="Content Placeholder 17">
            <a:extLst>
              <a:ext uri="{FF2B5EF4-FFF2-40B4-BE49-F238E27FC236}">
                <a16:creationId xmlns:a16="http://schemas.microsoft.com/office/drawing/2014/main" id="{F00013B6-2241-400E-9E61-946C485F8D5E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11645" y="3952605"/>
            <a:ext cx="3201848" cy="847996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D8C8783A-257B-4A50-95A0-6C7B8E51707B}"/>
              </a:ext>
            </a:extLst>
          </p:cNvPr>
          <p:cNvCxnSpPr>
            <a:cxnSpLocks/>
          </p:cNvCxnSpPr>
          <p:nvPr userDrawn="1"/>
        </p:nvCxnSpPr>
        <p:spPr>
          <a:xfrm>
            <a:off x="609600" y="1964843"/>
            <a:ext cx="3198812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789B473-DDE6-4450-A111-3761F341AAE3}"/>
              </a:ext>
            </a:extLst>
          </p:cNvPr>
          <p:cNvCxnSpPr>
            <a:cxnSpLocks/>
          </p:cNvCxnSpPr>
          <p:nvPr userDrawn="1"/>
        </p:nvCxnSpPr>
        <p:spPr>
          <a:xfrm>
            <a:off x="609600" y="3547676"/>
            <a:ext cx="3198812" cy="0"/>
          </a:xfrm>
          <a:prstGeom prst="line">
            <a:avLst/>
          </a:prstGeom>
          <a:ln w="25400">
            <a:solidFill>
              <a:schemeClr val="accent2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 Placeholder 6">
            <a:extLst>
              <a:ext uri="{FF2B5EF4-FFF2-40B4-BE49-F238E27FC236}">
                <a16:creationId xmlns:a16="http://schemas.microsoft.com/office/drawing/2014/main" id="{0D0977FA-A4CA-4F1F-8109-D7498D165EDD}"/>
              </a:ext>
            </a:extLst>
          </p:cNvPr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613093" y="3634037"/>
            <a:ext cx="2006600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2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Challenges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992B4C-D72B-4160-80E2-5EE05E2DDD3F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100000"/>
              </a:lnSpc>
              <a:spcBef>
                <a:spcPts val="0"/>
              </a:spcBef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100000"/>
                </a:lnSpc>
                <a:spcBef>
                  <a:spcPts val="0"/>
                </a:spcBef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87" name="Content Placeholder 17">
            <a:extLst>
              <a:ext uri="{FF2B5EF4-FFF2-40B4-BE49-F238E27FC236}">
                <a16:creationId xmlns:a16="http://schemas.microsoft.com/office/drawing/2014/main" id="{CB3B18B9-1B70-4F2B-86D9-C5183A845D12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4269245" y="2409552"/>
            <a:ext cx="3201848" cy="934931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88" name="Text Placeholder 6">
            <a:extLst>
              <a:ext uri="{FF2B5EF4-FFF2-40B4-BE49-F238E27FC236}">
                <a16:creationId xmlns:a16="http://schemas.microsoft.com/office/drawing/2014/main" id="{45C2837B-EA55-4186-A2EA-1E7FB5B122D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270693" y="2079840"/>
            <a:ext cx="2006600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accent4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Solution</a:t>
            </a:r>
          </a:p>
        </p:txBody>
      </p:sp>
      <p:sp>
        <p:nvSpPr>
          <p:cNvPr id="89" name="Content Placeholder 17">
            <a:extLst>
              <a:ext uri="{FF2B5EF4-FFF2-40B4-BE49-F238E27FC236}">
                <a16:creationId xmlns:a16="http://schemas.microsoft.com/office/drawing/2014/main" id="{00A3A11C-EA43-4ACC-83B9-C4C7C1080E3C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4269245" y="3952605"/>
            <a:ext cx="3201848" cy="847996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EAAB5B3C-AE89-4605-BB4B-0C07DE733C40}"/>
              </a:ext>
            </a:extLst>
          </p:cNvPr>
          <p:cNvCxnSpPr>
            <a:cxnSpLocks/>
          </p:cNvCxnSpPr>
          <p:nvPr userDrawn="1"/>
        </p:nvCxnSpPr>
        <p:spPr>
          <a:xfrm>
            <a:off x="4267200" y="1964843"/>
            <a:ext cx="3198812" cy="0"/>
          </a:xfrm>
          <a:prstGeom prst="line">
            <a:avLst/>
          </a:prstGeom>
          <a:ln w="25400">
            <a:solidFill>
              <a:schemeClr val="accent4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4709593A-BC10-40A3-842E-346F6E0EE30C}"/>
              </a:ext>
            </a:extLst>
          </p:cNvPr>
          <p:cNvCxnSpPr>
            <a:cxnSpLocks/>
          </p:cNvCxnSpPr>
          <p:nvPr userDrawn="1"/>
        </p:nvCxnSpPr>
        <p:spPr>
          <a:xfrm>
            <a:off x="4267200" y="3547676"/>
            <a:ext cx="3198812" cy="0"/>
          </a:xfrm>
          <a:prstGeom prst="line">
            <a:avLst/>
          </a:prstGeom>
          <a:ln w="25400">
            <a:solidFill>
              <a:schemeClr val="accent6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 Placeholder 6">
            <a:extLst>
              <a:ext uri="{FF2B5EF4-FFF2-40B4-BE49-F238E27FC236}">
                <a16:creationId xmlns:a16="http://schemas.microsoft.com/office/drawing/2014/main" id="{48CE9E08-388B-4458-B1F4-453A8413D63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70693" y="3634037"/>
            <a:ext cx="2006600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6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Impact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4D909953-1B24-4C7D-A173-A53DF3FC7EC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382000" y="2971800"/>
            <a:ext cx="3194050" cy="18288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0ED48B1-3A1C-41E2-BEC6-E8E6B54A07B0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9074150" y="1600200"/>
            <a:ext cx="1841500" cy="660399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/>
            </a:lvl1pPr>
          </a:lstStyle>
          <a:p>
            <a:r>
              <a:rPr lang="en-US" dirty="0"/>
              <a:t>Insert Logo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0A78DDD-5F83-4940-98A7-CF6D7FB8140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382000" y="5022214"/>
            <a:ext cx="3200400" cy="1153795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14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None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93" name="Text Placeholder 10">
            <a:extLst>
              <a:ext uri="{FF2B5EF4-FFF2-40B4-BE49-F238E27FC236}">
                <a16:creationId xmlns:a16="http://schemas.microsoft.com/office/drawing/2014/main" id="{356F2006-5264-4FEB-8EBA-8BA6A55D19B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75650" y="2347933"/>
            <a:ext cx="3206750" cy="241300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 sz="1200"/>
            </a:lvl1pPr>
            <a:lvl2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Location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AF7F59A-4C67-4F41-A6E0-906850EDF3F1}"/>
              </a:ext>
            </a:extLst>
          </p:cNvPr>
          <p:cNvSpPr/>
          <p:nvPr userDrawn="1"/>
        </p:nvSpPr>
        <p:spPr>
          <a:xfrm>
            <a:off x="608739" y="4978399"/>
            <a:ext cx="3204753" cy="879645"/>
          </a:xfrm>
          <a:prstGeom prst="rect">
            <a:avLst/>
          </a:prstGeom>
          <a:gradFill>
            <a:gsLst>
              <a:gs pos="0">
                <a:schemeClr val="accent4"/>
              </a:gs>
              <a:gs pos="98000">
                <a:schemeClr val="accent4"/>
              </a:gs>
            </a:gsLst>
            <a:lin ang="5400000" scaled="1"/>
          </a:gradFill>
        </p:spPr>
        <p:txBody>
          <a:bodyPr vert="horz" lIns="594360" tIns="457200" rIns="457200" bIns="457200" rtlCol="0">
            <a:noAutofit/>
          </a:bodyPr>
          <a:lstStyle/>
          <a:p>
            <a:pPr lvl="0" indent="0">
              <a:lnSpc>
                <a:spcPct val="100000"/>
              </a:lnSpc>
              <a:spcBef>
                <a:spcPts val="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​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2" name="Rectangle 151">
            <a:extLst>
              <a:ext uri="{FF2B5EF4-FFF2-40B4-BE49-F238E27FC236}">
                <a16:creationId xmlns:a16="http://schemas.microsoft.com/office/drawing/2014/main" id="{85779326-D874-4DC4-BA73-C7157B414B05}"/>
              </a:ext>
            </a:extLst>
          </p:cNvPr>
          <p:cNvSpPr/>
          <p:nvPr userDrawn="1"/>
        </p:nvSpPr>
        <p:spPr>
          <a:xfrm>
            <a:off x="4267199" y="4978400"/>
            <a:ext cx="3203893" cy="878840"/>
          </a:xfrm>
          <a:prstGeom prst="rect">
            <a:avLst/>
          </a:prstGeom>
          <a:solidFill>
            <a:schemeClr val="accent1"/>
          </a:solidFill>
        </p:spPr>
        <p:txBody>
          <a:bodyPr vert="horz" lIns="457200" tIns="457200" rIns="594360" bIns="0" rtlCol="0">
            <a:noAutofit/>
          </a:bodyPr>
          <a:lstStyle/>
          <a:p>
            <a:pPr lvl="0" indent="0">
              <a:lnSpc>
                <a:spcPct val="100000"/>
              </a:lnSpc>
              <a:spcBef>
                <a:spcPts val="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​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FD359B-DBB1-4A58-B3A5-88DBD360EF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Company Name</a:t>
            </a:r>
          </a:p>
        </p:txBody>
      </p:sp>
      <p:sp>
        <p:nvSpPr>
          <p:cNvPr id="27" name="Subtitle 2">
            <a:extLst>
              <a:ext uri="{FF2B5EF4-FFF2-40B4-BE49-F238E27FC236}">
                <a16:creationId xmlns:a16="http://schemas.microsoft.com/office/drawing/2014/main" id="{9A29AA74-2865-4B6A-BD11-7A351A336A6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09C7727F-F570-4AF1-856D-98544836237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75650" y="2647290"/>
            <a:ext cx="3206750" cy="241300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 sz="1200"/>
            </a:lvl1pPr>
            <a:lvl2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Industry</a:t>
            </a:r>
          </a:p>
        </p:txBody>
      </p:sp>
      <p:sp>
        <p:nvSpPr>
          <p:cNvPr id="30" name="Text Placeholder 6">
            <a:extLst>
              <a:ext uri="{FF2B5EF4-FFF2-40B4-BE49-F238E27FC236}">
                <a16:creationId xmlns:a16="http://schemas.microsoft.com/office/drawing/2014/main" id="{F13DC67D-58A2-45BD-A728-B6ECDD8B5A5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13093" y="4978400"/>
            <a:ext cx="3200400" cy="227454"/>
          </a:xfrm>
        </p:spPr>
        <p:txBody>
          <a:bodyPr anchor="b"/>
          <a:lstStyle>
            <a:lvl1pPr algn="ctr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Products</a:t>
            </a:r>
          </a:p>
        </p:txBody>
      </p:sp>
      <p:sp>
        <p:nvSpPr>
          <p:cNvPr id="31" name="Text Placeholder 6">
            <a:extLst>
              <a:ext uri="{FF2B5EF4-FFF2-40B4-BE49-F238E27FC236}">
                <a16:creationId xmlns:a16="http://schemas.microsoft.com/office/drawing/2014/main" id="{53D9F0A4-74F4-4BA6-AD21-4791EF0A203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273995" y="4978400"/>
            <a:ext cx="3200400" cy="227454"/>
          </a:xfrm>
        </p:spPr>
        <p:txBody>
          <a:bodyPr anchor="b"/>
          <a:lstStyle>
            <a:lvl1pPr algn="ctr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Strategic Priorities</a:t>
            </a:r>
          </a:p>
        </p:txBody>
      </p:sp>
    </p:spTree>
    <p:extLst>
      <p:ext uri="{BB962C8B-B14F-4D97-AF65-F5344CB8AC3E}">
        <p14:creationId xmlns:p14="http://schemas.microsoft.com/office/powerpoint/2010/main" val="3665481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– Aqu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BCB68143-A247-4F5B-9173-3D82D6706BFE}"/>
              </a:ext>
            </a:extLst>
          </p:cNvPr>
          <p:cNvSpPr/>
          <p:nvPr userDrawn="1"/>
        </p:nvSpPr>
        <p:spPr>
          <a:xfrm rot="2700000">
            <a:off x="1530975" y="-2580079"/>
            <a:ext cx="3206987" cy="9623529"/>
          </a:xfrm>
          <a:custGeom>
            <a:avLst/>
            <a:gdLst>
              <a:gd name="connsiteX0" fmla="*/ 3621 w 3204432"/>
              <a:gd name="connsiteY0" fmla="*/ 3200811 h 9623529"/>
              <a:gd name="connsiteX1" fmla="*/ 3204432 w 3204432"/>
              <a:gd name="connsiteY1" fmla="*/ 0 h 9623529"/>
              <a:gd name="connsiteX2" fmla="*/ 3204432 w 3204432"/>
              <a:gd name="connsiteY2" fmla="*/ 8389488 h 9623529"/>
              <a:gd name="connsiteX3" fmla="*/ 3197162 w 3204432"/>
              <a:gd name="connsiteY3" fmla="*/ 8389488 h 9623529"/>
              <a:gd name="connsiteX4" fmla="*/ 3201565 w 3204432"/>
              <a:gd name="connsiteY4" fmla="*/ 8393890 h 9623529"/>
              <a:gd name="connsiteX5" fmla="*/ 1971926 w 3204432"/>
              <a:gd name="connsiteY5" fmla="*/ 9623529 h 9623529"/>
              <a:gd name="connsiteX6" fmla="*/ 0 w 3204432"/>
              <a:gd name="connsiteY6" fmla="*/ 7651603 h 9623529"/>
              <a:gd name="connsiteX7" fmla="*/ 3621 w 3204432"/>
              <a:gd name="connsiteY7" fmla="*/ 7647982 h 9623529"/>
              <a:gd name="connsiteX8" fmla="*/ 3621 w 3204432"/>
              <a:gd name="connsiteY8" fmla="*/ 3200811 h 9623529"/>
              <a:gd name="connsiteX0" fmla="*/ 3621 w 3206055"/>
              <a:gd name="connsiteY0" fmla="*/ 3200811 h 9623529"/>
              <a:gd name="connsiteX1" fmla="*/ 3204432 w 3206055"/>
              <a:gd name="connsiteY1" fmla="*/ 0 h 9623529"/>
              <a:gd name="connsiteX2" fmla="*/ 3204432 w 3206055"/>
              <a:gd name="connsiteY2" fmla="*/ 8389488 h 9623529"/>
              <a:gd name="connsiteX3" fmla="*/ 3197162 w 3206055"/>
              <a:gd name="connsiteY3" fmla="*/ 8389488 h 9623529"/>
              <a:gd name="connsiteX4" fmla="*/ 3206055 w 3206055"/>
              <a:gd name="connsiteY4" fmla="*/ 9386208 h 9623529"/>
              <a:gd name="connsiteX5" fmla="*/ 1971926 w 3206055"/>
              <a:gd name="connsiteY5" fmla="*/ 9623529 h 9623529"/>
              <a:gd name="connsiteX6" fmla="*/ 0 w 3206055"/>
              <a:gd name="connsiteY6" fmla="*/ 7651603 h 9623529"/>
              <a:gd name="connsiteX7" fmla="*/ 3621 w 3206055"/>
              <a:gd name="connsiteY7" fmla="*/ 7647982 h 9623529"/>
              <a:gd name="connsiteX8" fmla="*/ 3621 w 3206055"/>
              <a:gd name="connsiteY8" fmla="*/ 3200811 h 9623529"/>
              <a:gd name="connsiteX0" fmla="*/ 3621 w 3206987"/>
              <a:gd name="connsiteY0" fmla="*/ 3200811 h 9623529"/>
              <a:gd name="connsiteX1" fmla="*/ 3204432 w 3206987"/>
              <a:gd name="connsiteY1" fmla="*/ 0 h 9623529"/>
              <a:gd name="connsiteX2" fmla="*/ 3204432 w 3206987"/>
              <a:gd name="connsiteY2" fmla="*/ 8389488 h 9623529"/>
              <a:gd name="connsiteX3" fmla="*/ 3206142 w 3206987"/>
              <a:gd name="connsiteY3" fmla="*/ 8407448 h 9623529"/>
              <a:gd name="connsiteX4" fmla="*/ 3206055 w 3206987"/>
              <a:gd name="connsiteY4" fmla="*/ 9386208 h 9623529"/>
              <a:gd name="connsiteX5" fmla="*/ 1971926 w 3206987"/>
              <a:gd name="connsiteY5" fmla="*/ 9623529 h 9623529"/>
              <a:gd name="connsiteX6" fmla="*/ 0 w 3206987"/>
              <a:gd name="connsiteY6" fmla="*/ 7651603 h 9623529"/>
              <a:gd name="connsiteX7" fmla="*/ 3621 w 3206987"/>
              <a:gd name="connsiteY7" fmla="*/ 7647982 h 9623529"/>
              <a:gd name="connsiteX8" fmla="*/ 3621 w 3206987"/>
              <a:gd name="connsiteY8" fmla="*/ 3200811 h 9623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06987" h="9623529">
                <a:moveTo>
                  <a:pt x="3621" y="3200811"/>
                </a:moveTo>
                <a:lnTo>
                  <a:pt x="3204432" y="0"/>
                </a:lnTo>
                <a:lnTo>
                  <a:pt x="3204432" y="8389488"/>
                </a:lnTo>
                <a:lnTo>
                  <a:pt x="3206142" y="8407448"/>
                </a:lnTo>
                <a:cubicBezTo>
                  <a:pt x="3209106" y="8739688"/>
                  <a:pt x="3203091" y="9053968"/>
                  <a:pt x="3206055" y="9386208"/>
                </a:cubicBezTo>
                <a:lnTo>
                  <a:pt x="1971926" y="9623529"/>
                </a:lnTo>
                <a:lnTo>
                  <a:pt x="0" y="7651603"/>
                </a:lnTo>
                <a:lnTo>
                  <a:pt x="3621" y="7647982"/>
                </a:lnTo>
                <a:lnTo>
                  <a:pt x="3621" y="3200811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865D9BB8-44B7-4046-A859-7B01AD84E349}"/>
              </a:ext>
            </a:extLst>
          </p:cNvPr>
          <p:cNvSpPr/>
          <p:nvPr userDrawn="1"/>
        </p:nvSpPr>
        <p:spPr>
          <a:xfrm rot="2700000">
            <a:off x="1632126" y="1230939"/>
            <a:ext cx="3535790" cy="7514148"/>
          </a:xfrm>
          <a:custGeom>
            <a:avLst/>
            <a:gdLst>
              <a:gd name="connsiteX0" fmla="*/ 0 w 3535790"/>
              <a:gd name="connsiteY0" fmla="*/ 0 h 7514148"/>
              <a:gd name="connsiteX1" fmla="*/ 3535790 w 3535790"/>
              <a:gd name="connsiteY1" fmla="*/ 0 h 7514148"/>
              <a:gd name="connsiteX2" fmla="*/ 3535790 w 3535790"/>
              <a:gd name="connsiteY2" fmla="*/ 4642648 h 7514148"/>
              <a:gd name="connsiteX3" fmla="*/ 706090 w 3535790"/>
              <a:gd name="connsiteY3" fmla="*/ 7514148 h 7514148"/>
              <a:gd name="connsiteX4" fmla="*/ 0 w 3535790"/>
              <a:gd name="connsiteY4" fmla="*/ 6808058 h 7514148"/>
              <a:gd name="connsiteX5" fmla="*/ 0 w 3535790"/>
              <a:gd name="connsiteY5" fmla="*/ 0 h 7514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35790" h="7514148">
                <a:moveTo>
                  <a:pt x="0" y="0"/>
                </a:moveTo>
                <a:lnTo>
                  <a:pt x="3535790" y="0"/>
                </a:lnTo>
                <a:lnTo>
                  <a:pt x="3535790" y="4642648"/>
                </a:lnTo>
                <a:lnTo>
                  <a:pt x="706090" y="7514148"/>
                </a:lnTo>
                <a:lnTo>
                  <a:pt x="0" y="6808058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143">
                <a:schemeClr val="bg1">
                  <a:alpha val="0"/>
                </a:schemeClr>
              </a:gs>
              <a:gs pos="14000">
                <a:schemeClr val="bg1">
                  <a:alpha val="0"/>
                </a:schemeClr>
              </a:gs>
              <a:gs pos="72000">
                <a:schemeClr val="accent1"/>
              </a:gs>
            </a:gsLst>
            <a:lin ang="42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592948" y="1582578"/>
            <a:ext cx="4996403" cy="1234440"/>
          </a:xfrm>
        </p:spPr>
        <p:txBody>
          <a:bodyPr wrap="square" anchor="b"/>
          <a:lstStyle>
            <a:lvl1pPr algn="l">
              <a:defRPr sz="4000" b="0" cap="none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592948" y="2871216"/>
            <a:ext cx="5116452" cy="41640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EA43E1E-B208-4DC4-9D6A-01669D00DA1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92948" y="4737425"/>
            <a:ext cx="3657600" cy="355601"/>
          </a:xfrm>
        </p:spPr>
        <p:txBody>
          <a:bodyPr anchor="b"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29" name="Text Placeholder 6">
            <a:extLst>
              <a:ext uri="{FF2B5EF4-FFF2-40B4-BE49-F238E27FC236}">
                <a16:creationId xmlns:a16="http://schemas.microsoft.com/office/drawing/2014/main" id="{2111BB8B-7B37-4FB4-B2CD-984FE1C6C5E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92948" y="5138745"/>
            <a:ext cx="3657600" cy="355601"/>
          </a:xfrm>
        </p:spPr>
        <p:txBody>
          <a:bodyPr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Role / Division at VMware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68E7D54E-C753-48F7-AB43-C7A586277F5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92948" y="5494345"/>
            <a:ext cx="3657600" cy="265176"/>
          </a:xfrm>
        </p:spPr>
        <p:txBody>
          <a:bodyPr/>
          <a:lstStyle>
            <a:lvl1pPr algn="l"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71B1726-E7C5-4C32-A22F-BB8C0CA833E9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0AEE4566-BDD0-43EB-8593-753B4AFC53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CDDDBBBD-2B47-4F32-9507-B47217AD31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9A63A2EB-B414-427C-8975-27B69B276D4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4AFD0B14-399F-447F-BBDD-FF049C867FA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0778A2AC-9D1D-4FDB-973A-47DEA98860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52873CFF-17A0-467C-B061-5E3FD5E92C7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C351EEF9-CE8C-4948-8867-FDC697419B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576FCBCF-AFA0-4D2E-AF64-919BFE9B44B8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©2019 VMware, Inc.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14:cNvPr>
              <p14:cNvContentPartPr/>
              <p14:nvPr userDrawn="1"/>
            </p14:nvContentPartPr>
            <p14:xfrm>
              <a:off x="9859593" y="4881179"/>
              <a:ext cx="240" cy="2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855513" y="4877099"/>
                <a:ext cx="7920" cy="7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95916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-Bleed Phot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7F5379A2-B049-4A1C-A18D-79A1F237E82B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bg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82963ABA-B135-4D13-8059-831B7A9446D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1" y="6766560"/>
            <a:ext cx="12188825" cy="95225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EEA9A53D-C1B8-4AC0-AF50-F242E124EF75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A5945F4E-578F-4EE5-B98E-A75643A79F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19DCDB05-0E28-45DE-9267-3E480A2300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9C693093-F44C-4AF7-8565-38BF0EC750A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83C36CFC-0A28-4E5C-BEAB-B63CE60700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45A3F9BB-BAC6-4065-B81D-9F3DF8163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2C0EF4D9-E299-4B39-8F2A-BD56CEC524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51F9A586-3983-444B-A345-4A891295D74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0566660B-2EAC-47CE-944F-D039B1DF2E0F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©2019 VMware, Inc.</a:t>
            </a:r>
          </a:p>
        </p:txBody>
      </p:sp>
    </p:spTree>
    <p:extLst>
      <p:ext uri="{BB962C8B-B14F-4D97-AF65-F5344CB8AC3E}">
        <p14:creationId xmlns:p14="http://schemas.microsoft.com/office/powerpoint/2010/main" val="1115290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val 20">
            <a:extLst>
              <a:ext uri="{FF2B5EF4-FFF2-40B4-BE49-F238E27FC236}">
                <a16:creationId xmlns:a16="http://schemas.microsoft.com/office/drawing/2014/main" id="{B1C210DC-5DBB-4F0D-875F-CD8AAAB938CE}"/>
              </a:ext>
            </a:extLst>
          </p:cNvPr>
          <p:cNvSpPr/>
          <p:nvPr userDrawn="1"/>
        </p:nvSpPr>
        <p:spPr bwMode="gray">
          <a:xfrm>
            <a:off x="1981877" y="2055429"/>
            <a:ext cx="1828959" cy="1828959"/>
          </a:xfrm>
          <a:prstGeom prst="ellipse">
            <a:avLst/>
          </a:prstGeom>
          <a:solidFill>
            <a:schemeClr val="accent4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446F04B0-7860-407F-85B7-42E38FAFE34B}"/>
              </a:ext>
            </a:extLst>
          </p:cNvPr>
          <p:cNvSpPr/>
          <p:nvPr userDrawn="1"/>
        </p:nvSpPr>
        <p:spPr bwMode="gray">
          <a:xfrm>
            <a:off x="8389301" y="2055429"/>
            <a:ext cx="1828959" cy="1828959"/>
          </a:xfrm>
          <a:prstGeom prst="ellipse">
            <a:avLst/>
          </a:prstGeom>
          <a:solidFill>
            <a:schemeClr val="accent2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FECF9D0-D7A8-43DD-B38D-E1090C0B322F}"/>
              </a:ext>
            </a:extLst>
          </p:cNvPr>
          <p:cNvSpPr/>
          <p:nvPr userDrawn="1"/>
        </p:nvSpPr>
        <p:spPr bwMode="gray">
          <a:xfrm>
            <a:off x="5184924" y="2055429"/>
            <a:ext cx="1828959" cy="1828959"/>
          </a:xfrm>
          <a:prstGeom prst="ellipse">
            <a:avLst/>
          </a:prstGeom>
          <a:solidFill>
            <a:schemeClr val="accent1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AD23688F-2550-4740-B5D6-C78F74FDE08D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4C5A99F-0678-4DC4-A266-1AD031E9C8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4EBF1472-E940-4CC7-B5D3-349346A425A8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CC9B40-9AF4-4EF7-8384-2ACE79EA95C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525905" y="4267940"/>
            <a:ext cx="2744788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4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D69CA39A-E967-4A68-A944-35C345A456D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721225" y="4267940"/>
            <a:ext cx="2744788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41A16A22-350B-4B24-A3CD-4D5DE470DEE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923213" y="4267940"/>
            <a:ext cx="2744788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042121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Oval 83">
            <a:extLst>
              <a:ext uri="{FF2B5EF4-FFF2-40B4-BE49-F238E27FC236}">
                <a16:creationId xmlns:a16="http://schemas.microsoft.com/office/drawing/2014/main" id="{085441A7-EBA5-4ABB-8D29-CE4338F0F9B5}"/>
              </a:ext>
            </a:extLst>
          </p:cNvPr>
          <p:cNvSpPr/>
          <p:nvPr userDrawn="1"/>
        </p:nvSpPr>
        <p:spPr bwMode="gray">
          <a:xfrm>
            <a:off x="1065749" y="2060872"/>
            <a:ext cx="1828959" cy="1828959"/>
          </a:xfrm>
          <a:prstGeom prst="ellipse">
            <a:avLst/>
          </a:prstGeom>
          <a:solidFill>
            <a:schemeClr val="accent4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3019BB56-AE7C-42CA-A8FF-432F4F176B8B}"/>
              </a:ext>
            </a:extLst>
          </p:cNvPr>
          <p:cNvSpPr/>
          <p:nvPr userDrawn="1"/>
        </p:nvSpPr>
        <p:spPr bwMode="gray">
          <a:xfrm>
            <a:off x="9302132" y="2060872"/>
            <a:ext cx="1828959" cy="1828959"/>
          </a:xfrm>
          <a:prstGeom prst="ellipse">
            <a:avLst/>
          </a:prstGeom>
          <a:solidFill>
            <a:schemeClr val="accent2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5670C03F-6336-45E3-A9F4-0CD130D80D1B}"/>
              </a:ext>
            </a:extLst>
          </p:cNvPr>
          <p:cNvSpPr/>
          <p:nvPr userDrawn="1"/>
        </p:nvSpPr>
        <p:spPr bwMode="gray">
          <a:xfrm>
            <a:off x="6562100" y="2060872"/>
            <a:ext cx="1828959" cy="1828959"/>
          </a:xfrm>
          <a:prstGeom prst="ellipse">
            <a:avLst/>
          </a:prstGeom>
          <a:solidFill>
            <a:schemeClr val="accent1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45D908EF-1F96-4808-A8DB-F55AB9E8E436}"/>
              </a:ext>
            </a:extLst>
          </p:cNvPr>
          <p:cNvSpPr/>
          <p:nvPr userDrawn="1"/>
        </p:nvSpPr>
        <p:spPr bwMode="gray">
          <a:xfrm>
            <a:off x="3806932" y="2060872"/>
            <a:ext cx="1828959" cy="1828959"/>
          </a:xfrm>
          <a:prstGeom prst="ellipse">
            <a:avLst/>
          </a:prstGeom>
          <a:solidFill>
            <a:schemeClr val="accent3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0AAF357F-A1D5-401D-94D2-9C67E6AEDA09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A6ED71B-2619-4816-B753-5E850ED08F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BB679D5C-AEFA-4052-96E3-7DF67D7C105A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83A73281-E5F0-4C3B-BE4E-A12D56CC100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42673" y="4269508"/>
            <a:ext cx="22860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4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70078EAE-661A-4C72-917B-F0225239F68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79813" y="4269508"/>
            <a:ext cx="22860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3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566D6B40-9CB0-4B56-A3E1-9A7F945F094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23013" y="4269508"/>
            <a:ext cx="22860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16F5CA9C-E491-4F70-B6EE-A5064106011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066213" y="4269508"/>
            <a:ext cx="22860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44704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A1FDF9D3-5B68-4A75-97BF-2C5113CFAA66}"/>
              </a:ext>
            </a:extLst>
          </p:cNvPr>
          <p:cNvSpPr/>
          <p:nvPr userDrawn="1"/>
        </p:nvSpPr>
        <p:spPr bwMode="gray">
          <a:xfrm>
            <a:off x="609800" y="2064663"/>
            <a:ext cx="1828959" cy="1828959"/>
          </a:xfrm>
          <a:prstGeom prst="ellipse">
            <a:avLst/>
          </a:prstGeom>
          <a:solidFill>
            <a:schemeClr val="accent4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7EAB1992-E472-4489-8A4E-A8FE45DE10CF}"/>
              </a:ext>
            </a:extLst>
          </p:cNvPr>
          <p:cNvSpPr/>
          <p:nvPr userDrawn="1"/>
        </p:nvSpPr>
        <p:spPr bwMode="gray">
          <a:xfrm>
            <a:off x="9744473" y="2064663"/>
            <a:ext cx="1828959" cy="1828959"/>
          </a:xfrm>
          <a:prstGeom prst="ellipse">
            <a:avLst/>
          </a:prstGeom>
          <a:solidFill>
            <a:schemeClr val="accent5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551C90A-573F-4E4A-9359-5C7B0F546BF9}"/>
              </a:ext>
            </a:extLst>
          </p:cNvPr>
          <p:cNvSpPr/>
          <p:nvPr userDrawn="1"/>
        </p:nvSpPr>
        <p:spPr bwMode="gray">
          <a:xfrm>
            <a:off x="5201380" y="2064663"/>
            <a:ext cx="1828959" cy="1828959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F79E162-3D8F-4829-A4AD-02A03597B11A}"/>
              </a:ext>
            </a:extLst>
          </p:cNvPr>
          <p:cNvSpPr/>
          <p:nvPr userDrawn="1"/>
        </p:nvSpPr>
        <p:spPr bwMode="gray">
          <a:xfrm>
            <a:off x="2892452" y="2064663"/>
            <a:ext cx="1828959" cy="1828959"/>
          </a:xfrm>
          <a:prstGeom prst="ellipse">
            <a:avLst/>
          </a:prstGeom>
          <a:solidFill>
            <a:schemeClr val="accent3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026B9B36-08E7-4664-970C-13123F24C793}"/>
              </a:ext>
            </a:extLst>
          </p:cNvPr>
          <p:cNvSpPr/>
          <p:nvPr userDrawn="1"/>
        </p:nvSpPr>
        <p:spPr bwMode="gray">
          <a:xfrm>
            <a:off x="7464921" y="2064663"/>
            <a:ext cx="1828959" cy="1828959"/>
          </a:xfrm>
          <a:prstGeom prst="ellipse">
            <a:avLst/>
          </a:prstGeom>
          <a:solidFill>
            <a:schemeClr val="accent2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0E19ACAF-9401-49DF-ACFF-2BA2129506AB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BA8A47F-2243-412F-A1A8-FA8E3475F5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EEA64E97-C31D-49B1-B8E1-20E5F404F51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2E201879-B985-4ADE-8AD6-6C3E14CE0AF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10850" y="4282873"/>
            <a:ext cx="18288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4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9495BAAB-E860-4075-9DA3-ABA7C32D235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894013" y="4282873"/>
            <a:ext cx="18288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3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62D3946B-F2F1-42AF-8E89-00761A7745D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185093" y="4282873"/>
            <a:ext cx="18288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22F84664-2E68-46AE-AE2C-E8D2B6C9A1D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470001" y="4282873"/>
            <a:ext cx="18288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2" name="Text Placeholder 3">
            <a:extLst>
              <a:ext uri="{FF2B5EF4-FFF2-40B4-BE49-F238E27FC236}">
                <a16:creationId xmlns:a16="http://schemas.microsoft.com/office/drawing/2014/main" id="{CDC9B65E-8BAA-4676-9F32-44EC3772D34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752013" y="4282873"/>
            <a:ext cx="18288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5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131213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3FC38F94-115E-4DBE-80BB-680CB172F9FB}"/>
              </a:ext>
            </a:extLst>
          </p:cNvPr>
          <p:cNvSpPr/>
          <p:nvPr userDrawn="1"/>
        </p:nvSpPr>
        <p:spPr>
          <a:xfrm rot="2700000">
            <a:off x="810400" y="-3656857"/>
            <a:ext cx="9864449" cy="13468141"/>
          </a:xfrm>
          <a:custGeom>
            <a:avLst/>
            <a:gdLst>
              <a:gd name="connsiteX0" fmla="*/ 0 w 9864449"/>
              <a:gd name="connsiteY0" fmla="*/ 7314461 h 13468141"/>
              <a:gd name="connsiteX1" fmla="*/ 7314462 w 9864449"/>
              <a:gd name="connsiteY1" fmla="*/ 0 h 13468141"/>
              <a:gd name="connsiteX2" fmla="*/ 9864449 w 9864449"/>
              <a:gd name="connsiteY2" fmla="*/ 2549987 h 13468141"/>
              <a:gd name="connsiteX3" fmla="*/ 9864449 w 9864449"/>
              <a:gd name="connsiteY3" fmla="*/ 7148688 h 13468141"/>
              <a:gd name="connsiteX4" fmla="*/ 3544996 w 9864449"/>
              <a:gd name="connsiteY4" fmla="*/ 13468141 h 13468141"/>
              <a:gd name="connsiteX5" fmla="*/ 0 w 9864449"/>
              <a:gd name="connsiteY5" fmla="*/ 9923145 h 1346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864449" h="13468141">
                <a:moveTo>
                  <a:pt x="0" y="7314461"/>
                </a:moveTo>
                <a:lnTo>
                  <a:pt x="7314462" y="0"/>
                </a:lnTo>
                <a:lnTo>
                  <a:pt x="9864449" y="2549987"/>
                </a:lnTo>
                <a:lnTo>
                  <a:pt x="9864449" y="7148688"/>
                </a:lnTo>
                <a:lnTo>
                  <a:pt x="3544996" y="13468141"/>
                </a:lnTo>
                <a:lnTo>
                  <a:pt x="0" y="9923145"/>
                </a:lnTo>
                <a:close/>
              </a:path>
            </a:pathLst>
          </a:custGeom>
          <a:gradFill>
            <a:gsLst>
              <a:gs pos="0">
                <a:schemeClr val="bg1">
                  <a:alpha val="76000"/>
                </a:schemeClr>
              </a:gs>
              <a:gs pos="89000">
                <a:schemeClr val="tx1">
                  <a:lumMod val="16000"/>
                  <a:lumOff val="84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863" name="Text Placeholder 862">
            <a:extLst>
              <a:ext uri="{FF2B5EF4-FFF2-40B4-BE49-F238E27FC236}">
                <a16:creationId xmlns:a16="http://schemas.microsoft.com/office/drawing/2014/main" id="{806A8161-3A3C-4E8C-98F0-AD01607CDAE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3" y="2057400"/>
            <a:ext cx="5943599" cy="22859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12" name="TextBox 1511">
            <a:extLst>
              <a:ext uri="{FF2B5EF4-FFF2-40B4-BE49-F238E27FC236}">
                <a16:creationId xmlns:a16="http://schemas.microsoft.com/office/drawing/2014/main" id="{6C78DB77-69E8-414D-8309-EC1F1C8DCA8E}"/>
              </a:ext>
            </a:extLst>
          </p:cNvPr>
          <p:cNvSpPr txBox="1"/>
          <p:nvPr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DA08A2D-0A8A-41FD-AA58-0A072FFF329F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3596DD11-914A-4FCB-BD5A-B452681B61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522938A5-2D76-46C8-B7C1-3F77D5812E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id="{D6EDDC02-7874-477D-8151-D0B193E894D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11497605-B9F0-499D-9BAD-CAD4DF264DD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87A173DB-972A-49CD-B107-F84916A5F7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AA7E256D-662E-4F46-945F-75B84B1B314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745AE183-7E5A-47CA-8BC0-5071F1977EE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9C494915-7365-4D9B-82B2-73349D47E724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©2019 VMware, Inc.</a:t>
            </a: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C5E11EA0-C34E-47CC-A1C4-C041612819E2}"/>
              </a:ext>
            </a:extLst>
          </p:cNvPr>
          <p:cNvSpPr/>
          <p:nvPr userDrawn="1"/>
        </p:nvSpPr>
        <p:spPr>
          <a:xfrm rot="2700000">
            <a:off x="9037252" y="3334944"/>
            <a:ext cx="970552" cy="4540137"/>
          </a:xfrm>
          <a:custGeom>
            <a:avLst/>
            <a:gdLst>
              <a:gd name="connsiteX0" fmla="*/ 1 w 970552"/>
              <a:gd name="connsiteY0" fmla="*/ 970551 h 4540137"/>
              <a:gd name="connsiteX1" fmla="*/ 970552 w 970552"/>
              <a:gd name="connsiteY1" fmla="*/ 0 h 4540137"/>
              <a:gd name="connsiteX2" fmla="*/ 970552 w 970552"/>
              <a:gd name="connsiteY2" fmla="*/ 3569585 h 4540137"/>
              <a:gd name="connsiteX3" fmla="*/ 0 w 970552"/>
              <a:gd name="connsiteY3" fmla="*/ 4540137 h 4540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4540137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24000">
                <a:schemeClr val="accent4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2583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Statement –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AA04BF1-028D-4BDA-A4B7-2EF92A074224}"/>
              </a:ext>
            </a:extLst>
          </p:cNvPr>
          <p:cNvSpPr/>
          <p:nvPr userDrawn="1"/>
        </p:nvSpPr>
        <p:spPr>
          <a:xfrm rot="2700000">
            <a:off x="810400" y="-3656857"/>
            <a:ext cx="9864449" cy="13468141"/>
          </a:xfrm>
          <a:custGeom>
            <a:avLst/>
            <a:gdLst>
              <a:gd name="connsiteX0" fmla="*/ 0 w 9864449"/>
              <a:gd name="connsiteY0" fmla="*/ 7314461 h 13468141"/>
              <a:gd name="connsiteX1" fmla="*/ 7314462 w 9864449"/>
              <a:gd name="connsiteY1" fmla="*/ 0 h 13468141"/>
              <a:gd name="connsiteX2" fmla="*/ 9864449 w 9864449"/>
              <a:gd name="connsiteY2" fmla="*/ 2549987 h 13468141"/>
              <a:gd name="connsiteX3" fmla="*/ 9864449 w 9864449"/>
              <a:gd name="connsiteY3" fmla="*/ 7148688 h 13468141"/>
              <a:gd name="connsiteX4" fmla="*/ 3544996 w 9864449"/>
              <a:gd name="connsiteY4" fmla="*/ 13468141 h 13468141"/>
              <a:gd name="connsiteX5" fmla="*/ 0 w 9864449"/>
              <a:gd name="connsiteY5" fmla="*/ 9923145 h 1346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864449" h="13468141">
                <a:moveTo>
                  <a:pt x="0" y="7314461"/>
                </a:moveTo>
                <a:lnTo>
                  <a:pt x="7314462" y="0"/>
                </a:lnTo>
                <a:lnTo>
                  <a:pt x="9864449" y="2549987"/>
                </a:lnTo>
                <a:lnTo>
                  <a:pt x="9864449" y="7148688"/>
                </a:lnTo>
                <a:lnTo>
                  <a:pt x="3544996" y="13468141"/>
                </a:lnTo>
                <a:lnTo>
                  <a:pt x="0" y="9923145"/>
                </a:lnTo>
                <a:close/>
              </a:path>
            </a:pathLst>
          </a:custGeom>
          <a:gradFill>
            <a:gsLst>
              <a:gs pos="0">
                <a:schemeClr val="bg1">
                  <a:alpha val="76000"/>
                </a:schemeClr>
              </a:gs>
              <a:gs pos="89000">
                <a:schemeClr val="tx1">
                  <a:lumMod val="16000"/>
                  <a:lumOff val="84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473426A1-35AB-43B6-9A41-2142ACF3ACC4}"/>
              </a:ext>
            </a:extLst>
          </p:cNvPr>
          <p:cNvSpPr/>
          <p:nvPr userDrawn="1"/>
        </p:nvSpPr>
        <p:spPr>
          <a:xfrm rot="2700000">
            <a:off x="9037252" y="3334944"/>
            <a:ext cx="970552" cy="4540137"/>
          </a:xfrm>
          <a:custGeom>
            <a:avLst/>
            <a:gdLst>
              <a:gd name="connsiteX0" fmla="*/ 1 w 970552"/>
              <a:gd name="connsiteY0" fmla="*/ 970551 h 4540137"/>
              <a:gd name="connsiteX1" fmla="*/ 970552 w 970552"/>
              <a:gd name="connsiteY1" fmla="*/ 0 h 4540137"/>
              <a:gd name="connsiteX2" fmla="*/ 970552 w 970552"/>
              <a:gd name="connsiteY2" fmla="*/ 3569585 h 4540137"/>
              <a:gd name="connsiteX3" fmla="*/ 0 w 970552"/>
              <a:gd name="connsiteY3" fmla="*/ 4540137 h 4540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4540137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24000">
                <a:srgbClr val="7F35AB"/>
              </a:gs>
              <a:gs pos="87000">
                <a:srgbClr val="264088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863" name="Text Placeholder 862">
            <a:extLst>
              <a:ext uri="{FF2B5EF4-FFF2-40B4-BE49-F238E27FC236}">
                <a16:creationId xmlns:a16="http://schemas.microsoft.com/office/drawing/2014/main" id="{806A8161-3A3C-4E8C-98F0-AD01607CDAE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3" y="2057400"/>
            <a:ext cx="5943599" cy="22859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12" name="TextBox 1511">
            <a:extLst>
              <a:ext uri="{FF2B5EF4-FFF2-40B4-BE49-F238E27FC236}">
                <a16:creationId xmlns:a16="http://schemas.microsoft.com/office/drawing/2014/main" id="{6C78DB77-69E8-414D-8309-EC1F1C8DCA8E}"/>
              </a:ext>
            </a:extLst>
          </p:cNvPr>
          <p:cNvSpPr txBox="1"/>
          <p:nvPr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DA08A2D-0A8A-41FD-AA58-0A072FFF329F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3596DD11-914A-4FCB-BD5A-B452681B61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522938A5-2D76-46C8-B7C1-3F77D5812E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id="{D6EDDC02-7874-477D-8151-D0B193E894D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11497605-B9F0-499D-9BAD-CAD4DF264DD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87A173DB-972A-49CD-B107-F84916A5F7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AA7E256D-662E-4F46-945F-75B84B1B314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745AE183-7E5A-47CA-8BC0-5071F1977EE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9C494915-7365-4D9B-82B2-73349D47E724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©2019 VMware, Inc.</a:t>
            </a:r>
          </a:p>
        </p:txBody>
      </p:sp>
    </p:spTree>
    <p:extLst>
      <p:ext uri="{BB962C8B-B14F-4D97-AF65-F5344CB8AC3E}">
        <p14:creationId xmlns:p14="http://schemas.microsoft.com/office/powerpoint/2010/main" val="2414013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Statement –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9A14F3E-8802-40CC-94BC-F7A8969E93E3}"/>
              </a:ext>
            </a:extLst>
          </p:cNvPr>
          <p:cNvSpPr/>
          <p:nvPr userDrawn="1"/>
        </p:nvSpPr>
        <p:spPr>
          <a:xfrm rot="2700000">
            <a:off x="810400" y="-3656857"/>
            <a:ext cx="9864449" cy="13468141"/>
          </a:xfrm>
          <a:custGeom>
            <a:avLst/>
            <a:gdLst>
              <a:gd name="connsiteX0" fmla="*/ 0 w 9864449"/>
              <a:gd name="connsiteY0" fmla="*/ 7314461 h 13468141"/>
              <a:gd name="connsiteX1" fmla="*/ 7314462 w 9864449"/>
              <a:gd name="connsiteY1" fmla="*/ 0 h 13468141"/>
              <a:gd name="connsiteX2" fmla="*/ 9864449 w 9864449"/>
              <a:gd name="connsiteY2" fmla="*/ 2549987 h 13468141"/>
              <a:gd name="connsiteX3" fmla="*/ 9864449 w 9864449"/>
              <a:gd name="connsiteY3" fmla="*/ 7148688 h 13468141"/>
              <a:gd name="connsiteX4" fmla="*/ 3544996 w 9864449"/>
              <a:gd name="connsiteY4" fmla="*/ 13468141 h 13468141"/>
              <a:gd name="connsiteX5" fmla="*/ 0 w 9864449"/>
              <a:gd name="connsiteY5" fmla="*/ 9923145 h 1346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864449" h="13468141">
                <a:moveTo>
                  <a:pt x="0" y="7314461"/>
                </a:moveTo>
                <a:lnTo>
                  <a:pt x="7314462" y="0"/>
                </a:lnTo>
                <a:lnTo>
                  <a:pt x="9864449" y="2549987"/>
                </a:lnTo>
                <a:lnTo>
                  <a:pt x="9864449" y="7148688"/>
                </a:lnTo>
                <a:lnTo>
                  <a:pt x="3544996" y="13468141"/>
                </a:lnTo>
                <a:lnTo>
                  <a:pt x="0" y="9923145"/>
                </a:lnTo>
                <a:close/>
              </a:path>
            </a:pathLst>
          </a:custGeom>
          <a:gradFill>
            <a:gsLst>
              <a:gs pos="0">
                <a:schemeClr val="bg1">
                  <a:alpha val="76000"/>
                </a:schemeClr>
              </a:gs>
              <a:gs pos="89000">
                <a:schemeClr val="tx1">
                  <a:lumMod val="16000"/>
                  <a:lumOff val="84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CD52C01-87CF-4DAA-AF73-217E439433CA}"/>
              </a:ext>
            </a:extLst>
          </p:cNvPr>
          <p:cNvSpPr/>
          <p:nvPr userDrawn="1"/>
        </p:nvSpPr>
        <p:spPr>
          <a:xfrm rot="2700000">
            <a:off x="9037252" y="3334944"/>
            <a:ext cx="970552" cy="4540137"/>
          </a:xfrm>
          <a:custGeom>
            <a:avLst/>
            <a:gdLst>
              <a:gd name="connsiteX0" fmla="*/ 1 w 970552"/>
              <a:gd name="connsiteY0" fmla="*/ 970551 h 4540137"/>
              <a:gd name="connsiteX1" fmla="*/ 970552 w 970552"/>
              <a:gd name="connsiteY1" fmla="*/ 0 h 4540137"/>
              <a:gd name="connsiteX2" fmla="*/ 970552 w 970552"/>
              <a:gd name="connsiteY2" fmla="*/ 3569585 h 4540137"/>
              <a:gd name="connsiteX3" fmla="*/ 0 w 970552"/>
              <a:gd name="connsiteY3" fmla="*/ 4540137 h 4540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4540137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863" name="Text Placeholder 862">
            <a:extLst>
              <a:ext uri="{FF2B5EF4-FFF2-40B4-BE49-F238E27FC236}">
                <a16:creationId xmlns:a16="http://schemas.microsoft.com/office/drawing/2014/main" id="{806A8161-3A3C-4E8C-98F0-AD01607CDAE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3" y="2057400"/>
            <a:ext cx="5943599" cy="22859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12" name="TextBox 1511">
            <a:extLst>
              <a:ext uri="{FF2B5EF4-FFF2-40B4-BE49-F238E27FC236}">
                <a16:creationId xmlns:a16="http://schemas.microsoft.com/office/drawing/2014/main" id="{6C78DB77-69E8-414D-8309-EC1F1C8DCA8E}"/>
              </a:ext>
            </a:extLst>
          </p:cNvPr>
          <p:cNvSpPr txBox="1"/>
          <p:nvPr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DA08A2D-0A8A-41FD-AA58-0A072FFF329F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3596DD11-914A-4FCB-BD5A-B452681B61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522938A5-2D76-46C8-B7C1-3F77D5812E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id="{D6EDDC02-7874-477D-8151-D0B193E894D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11497605-B9F0-499D-9BAD-CAD4DF264DD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87A173DB-972A-49CD-B107-F84916A5F7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AA7E256D-662E-4F46-945F-75B84B1B314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745AE183-7E5A-47CA-8BC0-5071F1977EE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9C494915-7365-4D9B-82B2-73349D47E724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©2019 VMware, Inc.</a:t>
            </a:r>
          </a:p>
        </p:txBody>
      </p:sp>
    </p:spTree>
    <p:extLst>
      <p:ext uri="{BB962C8B-B14F-4D97-AF65-F5344CB8AC3E}">
        <p14:creationId xmlns:p14="http://schemas.microsoft.com/office/powerpoint/2010/main" val="2543219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 with 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B95FD2E6-B8EA-4366-97C4-6A53370F84D0}"/>
              </a:ext>
            </a:extLst>
          </p:cNvPr>
          <p:cNvSpPr/>
          <p:nvPr userDrawn="1"/>
        </p:nvSpPr>
        <p:spPr>
          <a:xfrm>
            <a:off x="5379720" y="-52904"/>
            <a:ext cx="6809966" cy="6821367"/>
          </a:xfrm>
          <a:custGeom>
            <a:avLst/>
            <a:gdLst>
              <a:gd name="connsiteX0" fmla="*/ 6845677 w 6846538"/>
              <a:gd name="connsiteY0" fmla="*/ 4820854 h 6858000"/>
              <a:gd name="connsiteX1" fmla="*/ 4811938 w 6846538"/>
              <a:gd name="connsiteY1" fmla="*/ 6857998 h 6858000"/>
              <a:gd name="connsiteX2" fmla="*/ 6845677 w 6846538"/>
              <a:gd name="connsiteY2" fmla="*/ 6857998 h 6858000"/>
              <a:gd name="connsiteX3" fmla="*/ 6846538 w 6846538"/>
              <a:gd name="connsiteY3" fmla="*/ 0 h 6858000"/>
              <a:gd name="connsiteX4" fmla="*/ 6846538 w 6846538"/>
              <a:gd name="connsiteY4" fmla="*/ 6858000 h 6858000"/>
              <a:gd name="connsiteX5" fmla="*/ 0 w 6846538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846538" h="6858000">
                <a:moveTo>
                  <a:pt x="6845677" y="4820854"/>
                </a:moveTo>
                <a:lnTo>
                  <a:pt x="4811938" y="6857998"/>
                </a:lnTo>
                <a:lnTo>
                  <a:pt x="6845677" y="6857998"/>
                </a:lnTo>
                <a:close/>
                <a:moveTo>
                  <a:pt x="6846538" y="0"/>
                </a:moveTo>
                <a:lnTo>
                  <a:pt x="6846538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bg1">
                  <a:alpha val="76000"/>
                </a:schemeClr>
              </a:gs>
              <a:gs pos="89000">
                <a:schemeClr val="tx1">
                  <a:lumMod val="16000"/>
                  <a:lumOff val="84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774" name="TextBox 773">
            <a:extLst>
              <a:ext uri="{FF2B5EF4-FFF2-40B4-BE49-F238E27FC236}">
                <a16:creationId xmlns:a16="http://schemas.microsoft.com/office/drawing/2014/main" id="{BC2C04F8-C4D0-4DA4-8689-3A3303F0660F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2147" name="Oval 2146">
            <a:extLst>
              <a:ext uri="{FF2B5EF4-FFF2-40B4-BE49-F238E27FC236}">
                <a16:creationId xmlns:a16="http://schemas.microsoft.com/office/drawing/2014/main" id="{FDDA58E5-A99B-48C0-A6B7-6BAE32E46F62}"/>
              </a:ext>
            </a:extLst>
          </p:cNvPr>
          <p:cNvSpPr/>
          <p:nvPr userDrawn="1"/>
        </p:nvSpPr>
        <p:spPr bwMode="gray">
          <a:xfrm>
            <a:off x="7273815" y="1515193"/>
            <a:ext cx="3735912" cy="3735912"/>
          </a:xfrm>
          <a:prstGeom prst="ellipse">
            <a:avLst/>
          </a:prstGeom>
          <a:solidFill>
            <a:schemeClr val="accent1"/>
          </a:solidFill>
          <a:ln w="76200">
            <a:solidFill>
              <a:schemeClr val="bg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0325" lvl="0" algn="ctr">
              <a:spcAft>
                <a:spcPts val="800"/>
              </a:spcAft>
            </a:pPr>
            <a:endParaRPr lang="en-US" sz="1400" kern="0" dirty="0"/>
          </a:p>
        </p:txBody>
      </p:sp>
      <p:sp>
        <p:nvSpPr>
          <p:cNvPr id="18" name="Text Placeholder 862">
            <a:extLst>
              <a:ext uri="{FF2B5EF4-FFF2-40B4-BE49-F238E27FC236}">
                <a16:creationId xmlns:a16="http://schemas.microsoft.com/office/drawing/2014/main" id="{E56855D3-D3B3-4208-ADBF-9790190F0A6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4" y="2514600"/>
            <a:ext cx="5485844" cy="18287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0926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 with Icon –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904AD3C8-5B0F-4AB1-B568-AA55FF64194A}"/>
              </a:ext>
            </a:extLst>
          </p:cNvPr>
          <p:cNvSpPr/>
          <p:nvPr userDrawn="1"/>
        </p:nvSpPr>
        <p:spPr>
          <a:xfrm>
            <a:off x="5379720" y="-52904"/>
            <a:ext cx="6809966" cy="6821367"/>
          </a:xfrm>
          <a:custGeom>
            <a:avLst/>
            <a:gdLst>
              <a:gd name="connsiteX0" fmla="*/ 6845677 w 6846538"/>
              <a:gd name="connsiteY0" fmla="*/ 4820854 h 6858000"/>
              <a:gd name="connsiteX1" fmla="*/ 4811938 w 6846538"/>
              <a:gd name="connsiteY1" fmla="*/ 6857998 h 6858000"/>
              <a:gd name="connsiteX2" fmla="*/ 6845677 w 6846538"/>
              <a:gd name="connsiteY2" fmla="*/ 6857998 h 6858000"/>
              <a:gd name="connsiteX3" fmla="*/ 6846538 w 6846538"/>
              <a:gd name="connsiteY3" fmla="*/ 0 h 6858000"/>
              <a:gd name="connsiteX4" fmla="*/ 6846538 w 6846538"/>
              <a:gd name="connsiteY4" fmla="*/ 6858000 h 6858000"/>
              <a:gd name="connsiteX5" fmla="*/ 0 w 6846538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846538" h="6858000">
                <a:moveTo>
                  <a:pt x="6845677" y="4820854"/>
                </a:moveTo>
                <a:lnTo>
                  <a:pt x="4811938" y="6857998"/>
                </a:lnTo>
                <a:lnTo>
                  <a:pt x="6845677" y="6857998"/>
                </a:lnTo>
                <a:close/>
                <a:moveTo>
                  <a:pt x="6846538" y="0"/>
                </a:moveTo>
                <a:lnTo>
                  <a:pt x="6846538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bg1">
                  <a:alpha val="76000"/>
                </a:schemeClr>
              </a:gs>
              <a:gs pos="89000">
                <a:schemeClr val="tx1">
                  <a:lumMod val="16000"/>
                  <a:lumOff val="84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774" name="TextBox 773">
            <a:extLst>
              <a:ext uri="{FF2B5EF4-FFF2-40B4-BE49-F238E27FC236}">
                <a16:creationId xmlns:a16="http://schemas.microsoft.com/office/drawing/2014/main" id="{BC2C04F8-C4D0-4DA4-8689-3A3303F0660F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2147" name="Oval 2146">
            <a:extLst>
              <a:ext uri="{FF2B5EF4-FFF2-40B4-BE49-F238E27FC236}">
                <a16:creationId xmlns:a16="http://schemas.microsoft.com/office/drawing/2014/main" id="{FDDA58E5-A99B-48C0-A6B7-6BAE32E46F62}"/>
              </a:ext>
            </a:extLst>
          </p:cNvPr>
          <p:cNvSpPr/>
          <p:nvPr userDrawn="1"/>
        </p:nvSpPr>
        <p:spPr bwMode="gray">
          <a:xfrm rot="10800000">
            <a:off x="7273815" y="1515193"/>
            <a:ext cx="3735912" cy="3735912"/>
          </a:xfrm>
          <a:prstGeom prst="ellipse">
            <a:avLst/>
          </a:prstGeom>
          <a:solidFill>
            <a:schemeClr val="accent4"/>
          </a:solidFill>
          <a:ln w="76200">
            <a:solidFill>
              <a:schemeClr val="bg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0325" lvl="0" algn="ctr">
              <a:spcAft>
                <a:spcPts val="800"/>
              </a:spcAft>
            </a:pPr>
            <a:endParaRPr lang="en-US" sz="1400" kern="0" dirty="0"/>
          </a:p>
        </p:txBody>
      </p:sp>
      <p:sp>
        <p:nvSpPr>
          <p:cNvPr id="18" name="Text Placeholder 862">
            <a:extLst>
              <a:ext uri="{FF2B5EF4-FFF2-40B4-BE49-F238E27FC236}">
                <a16:creationId xmlns:a16="http://schemas.microsoft.com/office/drawing/2014/main" id="{E56855D3-D3B3-4208-ADBF-9790190F0A6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4" y="2514600"/>
            <a:ext cx="5485844" cy="18287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312934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 with Icon –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8E49745E-959E-424E-B5AD-B75ACA32BFE8}"/>
              </a:ext>
            </a:extLst>
          </p:cNvPr>
          <p:cNvSpPr/>
          <p:nvPr userDrawn="1"/>
        </p:nvSpPr>
        <p:spPr>
          <a:xfrm>
            <a:off x="5379720" y="-52904"/>
            <a:ext cx="6809966" cy="6821367"/>
          </a:xfrm>
          <a:custGeom>
            <a:avLst/>
            <a:gdLst>
              <a:gd name="connsiteX0" fmla="*/ 6845677 w 6846538"/>
              <a:gd name="connsiteY0" fmla="*/ 4820854 h 6858000"/>
              <a:gd name="connsiteX1" fmla="*/ 4811938 w 6846538"/>
              <a:gd name="connsiteY1" fmla="*/ 6857998 h 6858000"/>
              <a:gd name="connsiteX2" fmla="*/ 6845677 w 6846538"/>
              <a:gd name="connsiteY2" fmla="*/ 6857998 h 6858000"/>
              <a:gd name="connsiteX3" fmla="*/ 6846538 w 6846538"/>
              <a:gd name="connsiteY3" fmla="*/ 0 h 6858000"/>
              <a:gd name="connsiteX4" fmla="*/ 6846538 w 6846538"/>
              <a:gd name="connsiteY4" fmla="*/ 6858000 h 6858000"/>
              <a:gd name="connsiteX5" fmla="*/ 0 w 6846538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846538" h="6858000">
                <a:moveTo>
                  <a:pt x="6845677" y="4820854"/>
                </a:moveTo>
                <a:lnTo>
                  <a:pt x="4811938" y="6857998"/>
                </a:lnTo>
                <a:lnTo>
                  <a:pt x="6845677" y="6857998"/>
                </a:lnTo>
                <a:close/>
                <a:moveTo>
                  <a:pt x="6846538" y="0"/>
                </a:moveTo>
                <a:lnTo>
                  <a:pt x="6846538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bg1">
                  <a:alpha val="76000"/>
                </a:schemeClr>
              </a:gs>
              <a:gs pos="89000">
                <a:schemeClr val="tx1">
                  <a:lumMod val="16000"/>
                  <a:lumOff val="84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774" name="TextBox 773">
            <a:extLst>
              <a:ext uri="{FF2B5EF4-FFF2-40B4-BE49-F238E27FC236}">
                <a16:creationId xmlns:a16="http://schemas.microsoft.com/office/drawing/2014/main" id="{BC2C04F8-C4D0-4DA4-8689-3A3303F0660F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2147" name="Oval 2146">
            <a:extLst>
              <a:ext uri="{FF2B5EF4-FFF2-40B4-BE49-F238E27FC236}">
                <a16:creationId xmlns:a16="http://schemas.microsoft.com/office/drawing/2014/main" id="{FDDA58E5-A99B-48C0-A6B7-6BAE32E46F62}"/>
              </a:ext>
            </a:extLst>
          </p:cNvPr>
          <p:cNvSpPr/>
          <p:nvPr userDrawn="1"/>
        </p:nvSpPr>
        <p:spPr bwMode="gray">
          <a:xfrm>
            <a:off x="7273815" y="1515193"/>
            <a:ext cx="3735912" cy="3735912"/>
          </a:xfrm>
          <a:prstGeom prst="ellipse">
            <a:avLst/>
          </a:prstGeom>
          <a:solidFill>
            <a:schemeClr val="accent5"/>
          </a:solidFill>
          <a:ln w="76200">
            <a:solidFill>
              <a:schemeClr val="bg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0325" lvl="0" algn="ctr">
              <a:spcAft>
                <a:spcPts val="800"/>
              </a:spcAft>
            </a:pPr>
            <a:endParaRPr lang="en-US" sz="1400" kern="0" dirty="0"/>
          </a:p>
        </p:txBody>
      </p:sp>
      <p:sp>
        <p:nvSpPr>
          <p:cNvPr id="18" name="Text Placeholder 862">
            <a:extLst>
              <a:ext uri="{FF2B5EF4-FFF2-40B4-BE49-F238E27FC236}">
                <a16:creationId xmlns:a16="http://schemas.microsoft.com/office/drawing/2014/main" id="{E56855D3-D3B3-4208-ADBF-9790190F0A6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4" y="2514600"/>
            <a:ext cx="5485844" cy="18287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912768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TextBox 755">
            <a:extLst>
              <a:ext uri="{FF2B5EF4-FFF2-40B4-BE49-F238E27FC236}">
                <a16:creationId xmlns:a16="http://schemas.microsoft.com/office/drawing/2014/main" id="{2387BAEF-04D4-4DE9-B7A0-5B5AD8C8A831}"/>
              </a:ext>
            </a:extLst>
          </p:cNvPr>
          <p:cNvSpPr txBox="1"/>
          <p:nvPr userDrawn="1"/>
        </p:nvSpPr>
        <p:spPr>
          <a:xfrm>
            <a:off x="608013" y="1261594"/>
            <a:ext cx="1933864" cy="53489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dirty="0">
                <a:solidFill>
                  <a:schemeClr val="accent2"/>
                </a:solidFill>
                <a:latin typeface="+mj-lt"/>
              </a:rPr>
              <a:t>Agenda</a:t>
            </a:r>
          </a:p>
        </p:txBody>
      </p:sp>
      <p:sp>
        <p:nvSpPr>
          <p:cNvPr id="730" name="TextBox 729">
            <a:extLst>
              <a:ext uri="{FF2B5EF4-FFF2-40B4-BE49-F238E27FC236}">
                <a16:creationId xmlns:a16="http://schemas.microsoft.com/office/drawing/2014/main" id="{AB8D1A6B-3CE6-468D-804E-6300F8B6DC81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6" name="Text Placeholder 757">
            <a:extLst>
              <a:ext uri="{FF2B5EF4-FFF2-40B4-BE49-F238E27FC236}">
                <a16:creationId xmlns:a16="http://schemas.microsoft.com/office/drawing/2014/main" id="{B29EB907-51A5-4D60-B03A-85DECB7627F9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2894013" y="1359907"/>
            <a:ext cx="7315200" cy="4322783"/>
          </a:xfrm>
        </p:spPr>
        <p:txBody>
          <a:bodyPr anchor="t"/>
          <a:lstStyle>
            <a:lvl1pPr marL="0" indent="0">
              <a:spcBef>
                <a:spcPts val="1800"/>
              </a:spcBef>
              <a:buClr>
                <a:schemeClr val="accent2"/>
              </a:buClr>
              <a:buFont typeface="Open Sans" panose="020B0606030504020204" pitchFamily="34" charset="0"/>
              <a:buChar char="​"/>
              <a:defRPr>
                <a:solidFill>
                  <a:schemeClr val="accent4"/>
                </a:solidFill>
              </a:defRPr>
            </a:lvl1pPr>
            <a:lvl2pPr marL="0" indent="0"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  <a:lvl3pPr marL="342900" indent="0">
              <a:buFont typeface="Open Sans" panose="020B0606030504020204" pitchFamily="34" charset="0"/>
              <a:buNone/>
              <a:defRPr sz="1800"/>
            </a:lvl3pPr>
            <a:lvl4pPr marL="342900" indent="0">
              <a:buFont typeface="Open Sans" panose="020B0606030504020204" pitchFamily="34" charset="0"/>
              <a:buChar char="​"/>
              <a:tabLst/>
              <a:defRPr sz="1800">
                <a:solidFill>
                  <a:schemeClr val="tx2"/>
                </a:solidFill>
              </a:defRPr>
            </a:lvl4pPr>
            <a:lvl5pPr marL="342900" indent="0">
              <a:buFont typeface="Open Sans" panose="020B0606030504020204" pitchFamily="34" charset="0"/>
              <a:buChar char="​"/>
              <a:tabLst/>
              <a:defRPr sz="1800">
                <a:solidFill>
                  <a:schemeClr val="tx2"/>
                </a:solidFill>
              </a:defRPr>
            </a:lvl5pPr>
            <a:lvl6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6pPr>
            <a:lvl7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7pPr>
            <a:lvl8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8pPr>
            <a:lvl9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738897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5DD6E7D-B875-48DF-B6A8-450BD6AE171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785688" y="0"/>
            <a:ext cx="5403138" cy="6764798"/>
          </a:xfrm>
        </p:spPr>
        <p:txBody>
          <a:bodyPr lIns="640080" tIns="0" rIns="640080" anchor="ctr"/>
          <a:lstStyle>
            <a:lvl1pPr algn="ctr">
              <a:defRPr/>
            </a:lvl1pPr>
          </a:lstStyle>
          <a:p>
            <a:r>
              <a:rPr lang="en-US" dirty="0"/>
              <a:t>Click on the icon to insert a picture from your computer</a:t>
            </a:r>
          </a:p>
        </p:txBody>
      </p:sp>
      <p:sp>
        <p:nvSpPr>
          <p:cNvPr id="17" name="Text Placeholder 862">
            <a:extLst>
              <a:ext uri="{FF2B5EF4-FFF2-40B4-BE49-F238E27FC236}">
                <a16:creationId xmlns:a16="http://schemas.microsoft.com/office/drawing/2014/main" id="{C8F55BC8-3E55-49EB-BF20-18EB4F7F597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4" y="2514600"/>
            <a:ext cx="5485844" cy="18287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A6E1A1B-7C56-4DE3-BC90-B387C7F3E670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10822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ist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0F1D41E-848B-4178-A0D2-2A18C6921400}"/>
              </a:ext>
            </a:extLst>
          </p:cNvPr>
          <p:cNvSpPr/>
          <p:nvPr userDrawn="1"/>
        </p:nvSpPr>
        <p:spPr bwMode="hidden">
          <a:xfrm>
            <a:off x="0" y="0"/>
            <a:ext cx="12188822" cy="4332288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1ED419A-30D8-44AB-9256-156B54D449CD}"/>
              </a:ext>
            </a:extLst>
          </p:cNvPr>
          <p:cNvSpPr/>
          <p:nvPr userDrawn="1"/>
        </p:nvSpPr>
        <p:spPr bwMode="white">
          <a:xfrm>
            <a:off x="672527" y="722997"/>
            <a:ext cx="4470400" cy="4470400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E4BDA96F-134D-4855-8751-F1043ABF3B4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2514599"/>
            <a:ext cx="5027613" cy="1371601"/>
          </a:xfrm>
        </p:spPr>
        <p:txBody>
          <a:bodyPr anchor="ctr"/>
          <a:lstStyle>
            <a:lvl1pPr>
              <a:spcBef>
                <a:spcPts val="0"/>
              </a:spcBef>
              <a:defRPr sz="3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3" name="Chart Placeholder 22">
            <a:extLst>
              <a:ext uri="{FF2B5EF4-FFF2-40B4-BE49-F238E27FC236}">
                <a16:creationId xmlns:a16="http://schemas.microsoft.com/office/drawing/2014/main" id="{4093E53D-7586-4113-99BD-F45F1343692F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662672" y="722997"/>
            <a:ext cx="4480256" cy="4480256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to insert a </a:t>
            </a:r>
            <a:br>
              <a:rPr lang="en-US" dirty="0"/>
            </a:br>
            <a:r>
              <a:rPr lang="en-US" dirty="0"/>
              <a:t>Doughnut chart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8C4F4198-4BE0-4282-8B86-20DED598DC1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08330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0" name="Text Placeholder 12">
            <a:extLst>
              <a:ext uri="{FF2B5EF4-FFF2-40B4-BE49-F238E27FC236}">
                <a16:creationId xmlns:a16="http://schemas.microsoft.com/office/drawing/2014/main" id="{4B5F4E67-F2E8-4777-B495-668C321DCBA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436416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1" name="Text Placeholder 12">
            <a:extLst>
              <a:ext uri="{FF2B5EF4-FFF2-40B4-BE49-F238E27FC236}">
                <a16:creationId xmlns:a16="http://schemas.microsoft.com/office/drawing/2014/main" id="{704846F3-64ED-4181-8AEC-68B9734DA96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261103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2" name="Text Placeholder 12">
            <a:extLst>
              <a:ext uri="{FF2B5EF4-FFF2-40B4-BE49-F238E27FC236}">
                <a16:creationId xmlns:a16="http://schemas.microsoft.com/office/drawing/2014/main" id="{DD17F439-D919-44B7-889F-96A1DAF172D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088109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3" name="Text Placeholder 12">
            <a:extLst>
              <a:ext uri="{FF2B5EF4-FFF2-40B4-BE49-F238E27FC236}">
                <a16:creationId xmlns:a16="http://schemas.microsoft.com/office/drawing/2014/main" id="{0DA74846-CC03-44FE-9AE5-4975E808F8A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920672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4" name="Text Placeholder 12">
            <a:extLst>
              <a:ext uri="{FF2B5EF4-FFF2-40B4-BE49-F238E27FC236}">
                <a16:creationId xmlns:a16="http://schemas.microsoft.com/office/drawing/2014/main" id="{EB51A67B-FBDC-4AB8-B81A-6B6B96D04F4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750028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6C03ACE7-B591-43FD-A636-47D01F482F04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44289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5025D71-18A5-4A22-8386-917E1B08C46A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09995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/ 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A88A8ACB-CBE3-4DC0-BBE3-C6829C462CD7}"/>
              </a:ext>
            </a:extLst>
          </p:cNvPr>
          <p:cNvSpPr/>
          <p:nvPr userDrawn="1"/>
        </p:nvSpPr>
        <p:spPr>
          <a:xfrm rot="2700000">
            <a:off x="500103" y="-2250712"/>
            <a:ext cx="2891746" cy="8395793"/>
          </a:xfrm>
          <a:custGeom>
            <a:avLst/>
            <a:gdLst>
              <a:gd name="connsiteX0" fmla="*/ 0 w 2891746"/>
              <a:gd name="connsiteY0" fmla="*/ 2890035 h 8395793"/>
              <a:gd name="connsiteX1" fmla="*/ 1390389 w 2891746"/>
              <a:gd name="connsiteY1" fmla="*/ 1499646 h 8395793"/>
              <a:gd name="connsiteX2" fmla="*/ 1390389 w 2891746"/>
              <a:gd name="connsiteY2" fmla="*/ 1499646 h 8395793"/>
              <a:gd name="connsiteX3" fmla="*/ 2890036 w 2891746"/>
              <a:gd name="connsiteY3" fmla="*/ 0 h 8395793"/>
              <a:gd name="connsiteX4" fmla="*/ 2890036 w 2891746"/>
              <a:gd name="connsiteY4" fmla="*/ 8322767 h 8395793"/>
              <a:gd name="connsiteX5" fmla="*/ 2891746 w 2891746"/>
              <a:gd name="connsiteY5" fmla="*/ 8340727 h 8395793"/>
              <a:gd name="connsiteX6" fmla="*/ 2891741 w 2891746"/>
              <a:gd name="connsiteY6" fmla="*/ 8395793 h 8395793"/>
              <a:gd name="connsiteX7" fmla="*/ 2546313 w 2891746"/>
              <a:gd name="connsiteY7" fmla="*/ 8050365 h 8395793"/>
              <a:gd name="connsiteX8" fmla="*/ 2546315 w 2891746"/>
              <a:gd name="connsiteY8" fmla="*/ 8050364 h 8395793"/>
              <a:gd name="connsiteX9" fmla="*/ 0 w 2891746"/>
              <a:gd name="connsiteY9" fmla="*/ 5504049 h 8395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891746" h="8395793">
                <a:moveTo>
                  <a:pt x="0" y="2890035"/>
                </a:moveTo>
                <a:lnTo>
                  <a:pt x="1390389" y="1499646"/>
                </a:lnTo>
                <a:lnTo>
                  <a:pt x="1390389" y="1499646"/>
                </a:lnTo>
                <a:lnTo>
                  <a:pt x="2890036" y="0"/>
                </a:lnTo>
                <a:lnTo>
                  <a:pt x="2890036" y="8322767"/>
                </a:lnTo>
                <a:lnTo>
                  <a:pt x="2891746" y="8340727"/>
                </a:lnTo>
                <a:lnTo>
                  <a:pt x="2891741" y="8395793"/>
                </a:lnTo>
                <a:lnTo>
                  <a:pt x="2546313" y="8050365"/>
                </a:lnTo>
                <a:lnTo>
                  <a:pt x="2546315" y="8050364"/>
                </a:lnTo>
                <a:lnTo>
                  <a:pt x="0" y="5504049"/>
                </a:lnTo>
                <a:close/>
              </a:path>
            </a:pathLst>
          </a:custGeom>
          <a:gradFill>
            <a:gsLst>
              <a:gs pos="24000">
                <a:schemeClr val="accent4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5B87096-C8D7-45D0-8DCC-218276F547CC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tx1"/>
          </a:solidFill>
        </p:grpSpPr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FAC0FC71-A82A-4369-B44E-4E8FF53CA1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0D84D398-3251-432F-8986-05570D3BB8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8">
              <a:extLst>
                <a:ext uri="{FF2B5EF4-FFF2-40B4-BE49-F238E27FC236}">
                  <a16:creationId xmlns:a16="http://schemas.microsoft.com/office/drawing/2014/main" id="{07096BFD-803A-42D4-BA19-C683E35B0D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0" name="Freeform 9">
              <a:extLst>
                <a:ext uri="{FF2B5EF4-FFF2-40B4-BE49-F238E27FC236}">
                  <a16:creationId xmlns:a16="http://schemas.microsoft.com/office/drawing/2014/main" id="{089E6840-6882-4279-A152-16C7CCB9BE3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021DF59C-D6C9-4EC0-90A3-7752F6B722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E4C478B3-2ECE-440E-A04E-B8C84D0416E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2190CFD5-6EEA-46D1-AE5E-D69C2E08F3D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D479A9FB-8CEE-475F-BF22-3B0B11EB4E81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©2019 VMware, Inc.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2F598B-F734-42BE-8CB8-5E3FDDD7ED52}"/>
              </a:ext>
            </a:extLst>
          </p:cNvPr>
          <p:cNvSpPr txBox="1"/>
          <p:nvPr userDrawn="1"/>
        </p:nvSpPr>
        <p:spPr>
          <a:xfrm>
            <a:off x="7122912" y="4133697"/>
            <a:ext cx="3585557" cy="69249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5000" b="0" kern="1200" cap="none" baseline="0" dirty="0">
                <a:solidFill>
                  <a:schemeClr val="accent2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5B8D218C-9E1A-4E8B-A343-F3F3A628E78E}"/>
              </a:ext>
            </a:extLst>
          </p:cNvPr>
          <p:cNvSpPr/>
          <p:nvPr userDrawn="1"/>
        </p:nvSpPr>
        <p:spPr>
          <a:xfrm rot="18900000">
            <a:off x="-1253438" y="2913755"/>
            <a:ext cx="6372785" cy="905566"/>
          </a:xfrm>
          <a:custGeom>
            <a:avLst/>
            <a:gdLst>
              <a:gd name="connsiteX0" fmla="*/ 6372785 w 6372785"/>
              <a:gd name="connsiteY0" fmla="*/ 0 h 905566"/>
              <a:gd name="connsiteX1" fmla="*/ 6372785 w 6372785"/>
              <a:gd name="connsiteY1" fmla="*/ 905566 h 905566"/>
              <a:gd name="connsiteX2" fmla="*/ 0 w 6372785"/>
              <a:gd name="connsiteY2" fmla="*/ 905566 h 905566"/>
              <a:gd name="connsiteX3" fmla="*/ 905566 w 6372785"/>
              <a:gd name="connsiteY3" fmla="*/ 0 h 9055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72785" h="905566">
                <a:moveTo>
                  <a:pt x="6372785" y="0"/>
                </a:moveTo>
                <a:lnTo>
                  <a:pt x="6372785" y="905566"/>
                </a:lnTo>
                <a:lnTo>
                  <a:pt x="0" y="905566"/>
                </a:lnTo>
                <a:lnTo>
                  <a:pt x="905566" y="0"/>
                </a:lnTo>
                <a:close/>
              </a:path>
            </a:pathLst>
          </a:custGeom>
          <a:gradFill>
            <a:gsLst>
              <a:gs pos="94000">
                <a:schemeClr val="bg1"/>
              </a:gs>
              <a:gs pos="16000">
                <a:schemeClr val="accent4"/>
              </a:gs>
              <a:gs pos="76000">
                <a:schemeClr val="bg1">
                  <a:alpha val="91000"/>
                </a:schemeClr>
              </a:gs>
            </a:gsLst>
            <a:lin ang="78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6535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/ Closing –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171CD93A-658C-4473-839D-9C0B5E8F5F7C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CDFBF2D3-5C06-47C4-A81C-0305B322C5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464D7FA4-CABA-4E4E-ACCA-68953799CF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8">
              <a:extLst>
                <a:ext uri="{FF2B5EF4-FFF2-40B4-BE49-F238E27FC236}">
                  <a16:creationId xmlns:a16="http://schemas.microsoft.com/office/drawing/2014/main" id="{4EB1261E-CBF9-4479-A018-76C0F24D3B0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8C4A243B-FBF5-4C04-8CD0-8E1C4721D99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F67E765D-8E8B-44F9-BE70-63FC0512FD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1B4614B4-F94A-4053-B179-EC5C3F70A9E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E157F005-56AC-4E75-8AA5-582D0D69E23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9473A8DE-DD1F-43EE-8FA2-4C689A038BA5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©2019 VMware, Inc.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1594E1E-E234-471D-B539-F75E8CC06D07}"/>
              </a:ext>
            </a:extLst>
          </p:cNvPr>
          <p:cNvSpPr txBox="1"/>
          <p:nvPr userDrawn="1"/>
        </p:nvSpPr>
        <p:spPr>
          <a:xfrm>
            <a:off x="7122912" y="4133697"/>
            <a:ext cx="3585557" cy="69249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5000" b="0" kern="1200" cap="none" baseline="0" dirty="0">
                <a:solidFill>
                  <a:schemeClr val="accent2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C67E5CD-C662-462D-9821-CBF45A809F13}"/>
              </a:ext>
            </a:extLst>
          </p:cNvPr>
          <p:cNvSpPr/>
          <p:nvPr userDrawn="1"/>
        </p:nvSpPr>
        <p:spPr>
          <a:xfrm rot="2700000">
            <a:off x="500103" y="-2250712"/>
            <a:ext cx="2891746" cy="8395793"/>
          </a:xfrm>
          <a:custGeom>
            <a:avLst/>
            <a:gdLst>
              <a:gd name="connsiteX0" fmla="*/ 0 w 2891746"/>
              <a:gd name="connsiteY0" fmla="*/ 2890035 h 8395793"/>
              <a:gd name="connsiteX1" fmla="*/ 1390389 w 2891746"/>
              <a:gd name="connsiteY1" fmla="*/ 1499646 h 8395793"/>
              <a:gd name="connsiteX2" fmla="*/ 1390389 w 2891746"/>
              <a:gd name="connsiteY2" fmla="*/ 1499646 h 8395793"/>
              <a:gd name="connsiteX3" fmla="*/ 2890036 w 2891746"/>
              <a:gd name="connsiteY3" fmla="*/ 0 h 8395793"/>
              <a:gd name="connsiteX4" fmla="*/ 2890036 w 2891746"/>
              <a:gd name="connsiteY4" fmla="*/ 8322767 h 8395793"/>
              <a:gd name="connsiteX5" fmla="*/ 2891746 w 2891746"/>
              <a:gd name="connsiteY5" fmla="*/ 8340727 h 8395793"/>
              <a:gd name="connsiteX6" fmla="*/ 2891741 w 2891746"/>
              <a:gd name="connsiteY6" fmla="*/ 8395793 h 8395793"/>
              <a:gd name="connsiteX7" fmla="*/ 2546313 w 2891746"/>
              <a:gd name="connsiteY7" fmla="*/ 8050365 h 8395793"/>
              <a:gd name="connsiteX8" fmla="*/ 2546315 w 2891746"/>
              <a:gd name="connsiteY8" fmla="*/ 8050364 h 8395793"/>
              <a:gd name="connsiteX9" fmla="*/ 0 w 2891746"/>
              <a:gd name="connsiteY9" fmla="*/ 5504049 h 8395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891746" h="8395793">
                <a:moveTo>
                  <a:pt x="0" y="2890035"/>
                </a:moveTo>
                <a:lnTo>
                  <a:pt x="1390389" y="1499646"/>
                </a:lnTo>
                <a:lnTo>
                  <a:pt x="1390389" y="1499646"/>
                </a:lnTo>
                <a:lnTo>
                  <a:pt x="2890036" y="0"/>
                </a:lnTo>
                <a:lnTo>
                  <a:pt x="2890036" y="8322767"/>
                </a:lnTo>
                <a:lnTo>
                  <a:pt x="2891746" y="8340727"/>
                </a:lnTo>
                <a:lnTo>
                  <a:pt x="2891741" y="8395793"/>
                </a:lnTo>
                <a:lnTo>
                  <a:pt x="2546313" y="8050365"/>
                </a:lnTo>
                <a:lnTo>
                  <a:pt x="2546315" y="8050364"/>
                </a:lnTo>
                <a:lnTo>
                  <a:pt x="0" y="5504049"/>
                </a:lnTo>
                <a:close/>
              </a:path>
            </a:pathLst>
          </a:custGeom>
          <a:gradFill>
            <a:gsLst>
              <a:gs pos="24000">
                <a:srgbClr val="7F35AB"/>
              </a:gs>
              <a:gs pos="87000">
                <a:srgbClr val="264088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BDC7692-DF81-49A0-9672-BF8E1DB9B662}"/>
              </a:ext>
            </a:extLst>
          </p:cNvPr>
          <p:cNvSpPr/>
          <p:nvPr userDrawn="1"/>
        </p:nvSpPr>
        <p:spPr>
          <a:xfrm rot="18900000">
            <a:off x="-1253438" y="2913755"/>
            <a:ext cx="6372785" cy="905566"/>
          </a:xfrm>
          <a:custGeom>
            <a:avLst/>
            <a:gdLst>
              <a:gd name="connsiteX0" fmla="*/ 6372785 w 6372785"/>
              <a:gd name="connsiteY0" fmla="*/ 0 h 905566"/>
              <a:gd name="connsiteX1" fmla="*/ 6372785 w 6372785"/>
              <a:gd name="connsiteY1" fmla="*/ 905566 h 905566"/>
              <a:gd name="connsiteX2" fmla="*/ 0 w 6372785"/>
              <a:gd name="connsiteY2" fmla="*/ 905566 h 905566"/>
              <a:gd name="connsiteX3" fmla="*/ 905566 w 6372785"/>
              <a:gd name="connsiteY3" fmla="*/ 0 h 9055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72785" h="905566">
                <a:moveTo>
                  <a:pt x="6372785" y="0"/>
                </a:moveTo>
                <a:lnTo>
                  <a:pt x="6372785" y="905566"/>
                </a:lnTo>
                <a:lnTo>
                  <a:pt x="0" y="905566"/>
                </a:lnTo>
                <a:lnTo>
                  <a:pt x="905566" y="0"/>
                </a:lnTo>
                <a:close/>
              </a:path>
            </a:pathLst>
          </a:custGeom>
          <a:gradFill>
            <a:gsLst>
              <a:gs pos="22000">
                <a:srgbClr val="7F35AB">
                  <a:alpha val="94000"/>
                </a:srgbClr>
              </a:gs>
              <a:gs pos="95000">
                <a:schemeClr val="bg1"/>
              </a:gs>
              <a:gs pos="77000">
                <a:schemeClr val="bg1">
                  <a:alpha val="79000"/>
                </a:schemeClr>
              </a:gs>
            </a:gsLst>
            <a:lin ang="8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6511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/ Closing –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35B1C875-AD13-4256-9E56-D2FCF94B81E1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E1B65455-CBDD-4B2B-8BB7-0D016422E2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AF202269-FCD9-4D84-82E7-4E6E4F5B7E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8">
              <a:extLst>
                <a:ext uri="{FF2B5EF4-FFF2-40B4-BE49-F238E27FC236}">
                  <a16:creationId xmlns:a16="http://schemas.microsoft.com/office/drawing/2014/main" id="{68585838-6A08-43B0-827A-D33942E82F3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AAAE7B3A-0116-4C7F-85A1-4CDFE95B9B5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9CA84427-5217-43A1-9C71-25D9E1DFDD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60ADC44-391E-4E50-A7BB-332F2C9E8B4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1DA390D7-F8F5-442A-8A17-9A9EB73BF94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C31C01D4-7C61-4B0F-8304-87A15AD01262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©2019 VMware, Inc.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39F709C-1996-44DB-8C47-9CBD9243BF4E}"/>
              </a:ext>
            </a:extLst>
          </p:cNvPr>
          <p:cNvSpPr txBox="1"/>
          <p:nvPr userDrawn="1"/>
        </p:nvSpPr>
        <p:spPr>
          <a:xfrm>
            <a:off x="7122912" y="4133697"/>
            <a:ext cx="3585557" cy="69249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5000" b="0" kern="1200" cap="none" baseline="0" dirty="0">
                <a:solidFill>
                  <a:schemeClr val="accent2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811A168A-1363-4430-87C6-83E5143B39F6}"/>
              </a:ext>
            </a:extLst>
          </p:cNvPr>
          <p:cNvSpPr/>
          <p:nvPr userDrawn="1"/>
        </p:nvSpPr>
        <p:spPr>
          <a:xfrm rot="2700000">
            <a:off x="500103" y="-2250712"/>
            <a:ext cx="2891746" cy="8395793"/>
          </a:xfrm>
          <a:custGeom>
            <a:avLst/>
            <a:gdLst>
              <a:gd name="connsiteX0" fmla="*/ 0 w 2891746"/>
              <a:gd name="connsiteY0" fmla="*/ 2890035 h 8395793"/>
              <a:gd name="connsiteX1" fmla="*/ 1390389 w 2891746"/>
              <a:gd name="connsiteY1" fmla="*/ 1499646 h 8395793"/>
              <a:gd name="connsiteX2" fmla="*/ 1390389 w 2891746"/>
              <a:gd name="connsiteY2" fmla="*/ 1499646 h 8395793"/>
              <a:gd name="connsiteX3" fmla="*/ 2890036 w 2891746"/>
              <a:gd name="connsiteY3" fmla="*/ 0 h 8395793"/>
              <a:gd name="connsiteX4" fmla="*/ 2890036 w 2891746"/>
              <a:gd name="connsiteY4" fmla="*/ 8322767 h 8395793"/>
              <a:gd name="connsiteX5" fmla="*/ 2891746 w 2891746"/>
              <a:gd name="connsiteY5" fmla="*/ 8340727 h 8395793"/>
              <a:gd name="connsiteX6" fmla="*/ 2891741 w 2891746"/>
              <a:gd name="connsiteY6" fmla="*/ 8395793 h 8395793"/>
              <a:gd name="connsiteX7" fmla="*/ 2546313 w 2891746"/>
              <a:gd name="connsiteY7" fmla="*/ 8050365 h 8395793"/>
              <a:gd name="connsiteX8" fmla="*/ 2546315 w 2891746"/>
              <a:gd name="connsiteY8" fmla="*/ 8050364 h 8395793"/>
              <a:gd name="connsiteX9" fmla="*/ 0 w 2891746"/>
              <a:gd name="connsiteY9" fmla="*/ 5504049 h 8395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891746" h="8395793">
                <a:moveTo>
                  <a:pt x="0" y="2890035"/>
                </a:moveTo>
                <a:lnTo>
                  <a:pt x="1390389" y="1499646"/>
                </a:lnTo>
                <a:lnTo>
                  <a:pt x="1390389" y="1499646"/>
                </a:lnTo>
                <a:lnTo>
                  <a:pt x="2890036" y="0"/>
                </a:lnTo>
                <a:lnTo>
                  <a:pt x="2890036" y="8322767"/>
                </a:lnTo>
                <a:lnTo>
                  <a:pt x="2891746" y="8340727"/>
                </a:lnTo>
                <a:lnTo>
                  <a:pt x="2891741" y="8395793"/>
                </a:lnTo>
                <a:lnTo>
                  <a:pt x="2546313" y="8050365"/>
                </a:lnTo>
                <a:lnTo>
                  <a:pt x="2546315" y="8050364"/>
                </a:lnTo>
                <a:lnTo>
                  <a:pt x="0" y="5504049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2C946B50-6B2C-4792-825B-BEFD24908723}"/>
              </a:ext>
            </a:extLst>
          </p:cNvPr>
          <p:cNvSpPr/>
          <p:nvPr userDrawn="1"/>
        </p:nvSpPr>
        <p:spPr>
          <a:xfrm rot="18900000">
            <a:off x="-1253438" y="2913755"/>
            <a:ext cx="6372785" cy="905566"/>
          </a:xfrm>
          <a:custGeom>
            <a:avLst/>
            <a:gdLst>
              <a:gd name="connsiteX0" fmla="*/ 6372785 w 6372785"/>
              <a:gd name="connsiteY0" fmla="*/ 0 h 905566"/>
              <a:gd name="connsiteX1" fmla="*/ 6372785 w 6372785"/>
              <a:gd name="connsiteY1" fmla="*/ 905566 h 905566"/>
              <a:gd name="connsiteX2" fmla="*/ 0 w 6372785"/>
              <a:gd name="connsiteY2" fmla="*/ 905566 h 905566"/>
              <a:gd name="connsiteX3" fmla="*/ 905566 w 6372785"/>
              <a:gd name="connsiteY3" fmla="*/ 0 h 9055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72785" h="905566">
                <a:moveTo>
                  <a:pt x="6372785" y="0"/>
                </a:moveTo>
                <a:lnTo>
                  <a:pt x="6372785" y="905566"/>
                </a:lnTo>
                <a:lnTo>
                  <a:pt x="0" y="905566"/>
                </a:lnTo>
                <a:lnTo>
                  <a:pt x="905566" y="0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0511">
                <a:schemeClr val="bg1">
                  <a:alpha val="76000"/>
                </a:schemeClr>
              </a:gs>
              <a:gs pos="100000">
                <a:schemeClr val="bg1"/>
              </a:gs>
            </a:gsLst>
            <a:lin ang="8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2283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nt Che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EA75217-7D87-4C71-8F80-833477FCB149}"/>
              </a:ext>
            </a:extLst>
          </p:cNvPr>
          <p:cNvSpPr/>
          <p:nvPr userDrawn="1"/>
        </p:nvSpPr>
        <p:spPr bwMode="hidden">
          <a:xfrm>
            <a:off x="0" y="0"/>
            <a:ext cx="12188825" cy="6858000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49AC7DF-BFC1-4044-BB52-C9946AD8A327}"/>
              </a:ext>
            </a:extLst>
          </p:cNvPr>
          <p:cNvSpPr txBox="1">
            <a:spLocks/>
          </p:cNvSpPr>
          <p:nvPr userDrawn="1"/>
        </p:nvSpPr>
        <p:spPr>
          <a:xfrm>
            <a:off x="564569" y="366687"/>
            <a:ext cx="11001004" cy="70611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500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C12014-9EC5-4F8C-BD3D-B60E85EC9FFD}"/>
              </a:ext>
            </a:extLst>
          </p:cNvPr>
          <p:cNvSpPr txBox="1"/>
          <p:nvPr userDrawn="1"/>
        </p:nvSpPr>
        <p:spPr>
          <a:xfrm>
            <a:off x="620895" y="3906060"/>
            <a:ext cx="10962687" cy="238079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chemeClr val="bg1"/>
                </a:solidFill>
              </a:rPr>
              <a:t>If yes, you are good to go!</a:t>
            </a:r>
          </a:p>
          <a:p>
            <a:pPr>
              <a:lnSpc>
                <a:spcPct val="130000"/>
              </a:lnSpc>
            </a:pPr>
            <a:r>
              <a:rPr lang="en-US" sz="1800" dirty="0">
                <a:solidFill>
                  <a:schemeClr val="bg1"/>
                </a:solidFill>
              </a:rPr>
              <a:t>If the answer is no, you do not have the Metropolis font installed.</a:t>
            </a:r>
          </a:p>
          <a:p>
            <a:pPr>
              <a:lnSpc>
                <a:spcPct val="130000"/>
              </a:lnSpc>
            </a:pPr>
            <a:endParaRPr lang="en-US" sz="18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Click here</a:t>
            </a:r>
            <a:r>
              <a:rPr lang="en-US" sz="1800" dirty="0">
                <a:solidFill>
                  <a:schemeClr val="bg1"/>
                </a:solidFill>
              </a:rPr>
              <a:t> to download the font</a:t>
            </a:r>
            <a:r>
              <a:rPr lang="en-US" sz="1800" baseline="0" dirty="0">
                <a:solidFill>
                  <a:schemeClr val="bg1"/>
                </a:solidFill>
              </a:rPr>
              <a:t>.</a:t>
            </a:r>
          </a:p>
          <a:p>
            <a:pPr marL="400050" marR="0" lvl="0" indent="-227013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trike="noStrike" baseline="0" dirty="0">
                <a:solidFill>
                  <a:schemeClr val="bg1"/>
                </a:solidFill>
              </a:rPr>
              <a:t>Log in with SSO and select the Brand Assets tab in Brand Central</a:t>
            </a:r>
          </a:p>
          <a:p>
            <a:pPr>
              <a:lnSpc>
                <a:spcPct val="130000"/>
              </a:lnSpc>
            </a:pPr>
            <a:r>
              <a:rPr lang="en-US" sz="1800" dirty="0">
                <a:solidFill>
                  <a:schemeClr val="bg1"/>
                </a:solidFill>
              </a:rPr>
              <a:t>Need more information on how to install fonts? </a:t>
            </a:r>
            <a:br>
              <a:rPr lang="en-US" sz="1800" dirty="0">
                <a:solidFill>
                  <a:schemeClr val="bg1"/>
                </a:solidFill>
              </a:rPr>
            </a:br>
            <a:r>
              <a:rPr lang="en-US" sz="1800" dirty="0">
                <a:solidFill>
                  <a:schemeClr val="bg1"/>
                </a:solidFill>
              </a:rPr>
              <a:t>Refer to the quick-start section in the template guidelines or contact Oasis.</a:t>
            </a:r>
          </a:p>
          <a:p>
            <a:pPr>
              <a:lnSpc>
                <a:spcPct val="130000"/>
              </a:lnSpc>
            </a:pPr>
            <a:r>
              <a:rPr lang="en-US" sz="1800" dirty="0">
                <a:solidFill>
                  <a:schemeClr val="bg1"/>
                </a:solidFill>
              </a:rPr>
              <a:t> 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DDDC76C1-EE98-469A-A6AD-21148374D6C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98114" y="2908233"/>
            <a:ext cx="5354637" cy="895350"/>
          </a:xfrm>
        </p:spPr>
        <p:txBody>
          <a:bodyPr/>
          <a:lstStyle>
            <a:lvl1pPr>
              <a:defRPr sz="4900">
                <a:solidFill>
                  <a:schemeClr val="bg1"/>
                </a:solidFill>
              </a:defRPr>
            </a:lvl1pPr>
            <a:lvl2pPr>
              <a:defRPr sz="3600">
                <a:solidFill>
                  <a:schemeClr val="bg1"/>
                </a:solidFill>
              </a:defRPr>
            </a:lvl2pPr>
            <a:lvl3pPr>
              <a:defRPr sz="3200">
                <a:solidFill>
                  <a:schemeClr val="bg1"/>
                </a:solidFill>
              </a:defRPr>
            </a:lvl3pPr>
            <a:lvl4pPr>
              <a:defRPr sz="2800">
                <a:solidFill>
                  <a:schemeClr val="bg1"/>
                </a:solidFill>
              </a:defRPr>
            </a:lvl4pPr>
            <a:lvl5pPr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Metropolis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29BE03A-21B0-4196-A033-4E90957BA1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Metropolis Font Check</a:t>
            </a:r>
          </a:p>
        </p:txBody>
      </p:sp>
      <p:sp>
        <p:nvSpPr>
          <p:cNvPr id="51" name="Subtitle 2">
            <a:extLst>
              <a:ext uri="{FF2B5EF4-FFF2-40B4-BE49-F238E27FC236}">
                <a16:creationId xmlns:a16="http://schemas.microsoft.com/office/drawing/2014/main" id="{CB049186-CC25-4BD3-8410-4DE62ED4B08B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38105"/>
            <a:ext cx="10962687" cy="247743"/>
          </a:xfrm>
        </p:spPr>
        <p:txBody>
          <a:bodyPr/>
          <a:lstStyle>
            <a:lvl1pPr marL="0" indent="0" algn="l"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Is the Metropolis font installed on my computer?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51A92F24-FC82-4FA9-9362-801284731CC8}"/>
              </a:ext>
            </a:extLst>
          </p:cNvPr>
          <p:cNvSpPr/>
          <p:nvPr userDrawn="1"/>
        </p:nvSpPr>
        <p:spPr bwMode="gray">
          <a:xfrm>
            <a:off x="623363" y="1616678"/>
            <a:ext cx="4633737" cy="2441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Do the fonts in the words below match on your screen?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B59E37DB-3217-4772-AE8E-E9673A139975}"/>
              </a:ext>
            </a:extLst>
          </p:cNvPr>
          <p:cNvCxnSpPr>
            <a:cxnSpLocks/>
          </p:cNvCxnSpPr>
          <p:nvPr userDrawn="1"/>
        </p:nvCxnSpPr>
        <p:spPr>
          <a:xfrm>
            <a:off x="623364" y="1860778"/>
            <a:ext cx="7299849" cy="0"/>
          </a:xfrm>
          <a:prstGeom prst="line">
            <a:avLst/>
          </a:prstGeom>
          <a:ln w="25400">
            <a:solidFill>
              <a:schemeClr val="bg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 Placeholder 43">
            <a:extLst>
              <a:ext uri="{FF2B5EF4-FFF2-40B4-BE49-F238E27FC236}">
                <a16:creationId xmlns:a16="http://schemas.microsoft.com/office/drawing/2014/main" id="{6C28CB3F-7257-499E-B2F6-B9B1B38D820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83683" y="2908233"/>
            <a:ext cx="5354637" cy="895350"/>
          </a:xfrm>
        </p:spPr>
        <p:txBody>
          <a:bodyPr/>
          <a:lstStyle>
            <a:lvl1pPr>
              <a:defRPr sz="4900">
                <a:solidFill>
                  <a:schemeClr val="bg1"/>
                </a:solidFill>
                <a:latin typeface="+mj-lt"/>
              </a:defRPr>
            </a:lvl1pPr>
            <a:lvl2pPr>
              <a:defRPr sz="3600">
                <a:solidFill>
                  <a:schemeClr val="bg1"/>
                </a:solidFill>
              </a:defRPr>
            </a:lvl2pPr>
            <a:lvl3pPr>
              <a:defRPr sz="3200">
                <a:solidFill>
                  <a:schemeClr val="bg1"/>
                </a:solidFill>
              </a:defRPr>
            </a:lvl3pPr>
            <a:lvl4pPr>
              <a:defRPr sz="2800">
                <a:solidFill>
                  <a:schemeClr val="bg1"/>
                </a:solidFill>
              </a:defRPr>
            </a:lvl4pPr>
            <a:lvl5pPr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Metropolis Light</a:t>
            </a:r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365F6992-4889-4035-986F-E69979C7B028}"/>
              </a:ext>
            </a:extLst>
          </p:cNvPr>
          <p:cNvGrpSpPr/>
          <p:nvPr userDrawn="1"/>
        </p:nvGrpSpPr>
        <p:grpSpPr>
          <a:xfrm>
            <a:off x="6054922" y="2225997"/>
            <a:ext cx="4699461" cy="542276"/>
            <a:chOff x="6685343" y="2270804"/>
            <a:chExt cx="4699461" cy="542276"/>
          </a:xfrm>
          <a:solidFill>
            <a:schemeClr val="bg1"/>
          </a:solidFill>
        </p:grpSpPr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157C5E2C-9A8F-469D-810E-FD271477DD05}"/>
                </a:ext>
              </a:extLst>
            </p:cNvPr>
            <p:cNvSpPr/>
            <p:nvPr/>
          </p:nvSpPr>
          <p:spPr>
            <a:xfrm>
              <a:off x="9320530" y="2270804"/>
              <a:ext cx="53167" cy="53167"/>
            </a:xfrm>
            <a:custGeom>
              <a:avLst/>
              <a:gdLst/>
              <a:ahLst/>
              <a:cxnLst/>
              <a:rect l="l" t="t" r="r" b="b"/>
              <a:pathLst>
                <a:path w="53167" h="53167">
                  <a:moveTo>
                    <a:pt x="26583" y="0"/>
                  </a:moveTo>
                  <a:cubicBezTo>
                    <a:pt x="34183" y="219"/>
                    <a:pt x="40467" y="2872"/>
                    <a:pt x="45439" y="7959"/>
                  </a:cubicBezTo>
                  <a:cubicBezTo>
                    <a:pt x="50411" y="13047"/>
                    <a:pt x="52987" y="19255"/>
                    <a:pt x="53167" y="26583"/>
                  </a:cubicBezTo>
                  <a:cubicBezTo>
                    <a:pt x="52987" y="34182"/>
                    <a:pt x="50411" y="40468"/>
                    <a:pt x="45439" y="45439"/>
                  </a:cubicBezTo>
                  <a:cubicBezTo>
                    <a:pt x="40467" y="50411"/>
                    <a:pt x="34183" y="52987"/>
                    <a:pt x="26583" y="53167"/>
                  </a:cubicBezTo>
                  <a:cubicBezTo>
                    <a:pt x="18985" y="52987"/>
                    <a:pt x="12699" y="50411"/>
                    <a:pt x="7727" y="45439"/>
                  </a:cubicBezTo>
                  <a:cubicBezTo>
                    <a:pt x="2756" y="40468"/>
                    <a:pt x="180" y="34182"/>
                    <a:pt x="0" y="26583"/>
                  </a:cubicBezTo>
                  <a:cubicBezTo>
                    <a:pt x="180" y="19255"/>
                    <a:pt x="2756" y="13047"/>
                    <a:pt x="7727" y="7959"/>
                  </a:cubicBezTo>
                  <a:cubicBezTo>
                    <a:pt x="12699" y="2872"/>
                    <a:pt x="18985" y="219"/>
                    <a:pt x="26583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16D8268-B556-4A2E-A24F-2098FB05E4CA}"/>
                </a:ext>
              </a:extLst>
            </p:cNvPr>
            <p:cNvSpPr/>
            <p:nvPr/>
          </p:nvSpPr>
          <p:spPr>
            <a:xfrm>
              <a:off x="10320655" y="2270804"/>
              <a:ext cx="53167" cy="53167"/>
            </a:xfrm>
            <a:custGeom>
              <a:avLst/>
              <a:gdLst/>
              <a:ahLst/>
              <a:cxnLst/>
              <a:rect l="l" t="t" r="r" b="b"/>
              <a:pathLst>
                <a:path w="53167" h="53167">
                  <a:moveTo>
                    <a:pt x="26583" y="0"/>
                  </a:moveTo>
                  <a:cubicBezTo>
                    <a:pt x="34182" y="219"/>
                    <a:pt x="40468" y="2872"/>
                    <a:pt x="45439" y="7959"/>
                  </a:cubicBezTo>
                  <a:cubicBezTo>
                    <a:pt x="50411" y="13047"/>
                    <a:pt x="52986" y="19255"/>
                    <a:pt x="53167" y="26583"/>
                  </a:cubicBezTo>
                  <a:cubicBezTo>
                    <a:pt x="52986" y="34182"/>
                    <a:pt x="50411" y="40468"/>
                    <a:pt x="45439" y="45439"/>
                  </a:cubicBezTo>
                  <a:cubicBezTo>
                    <a:pt x="40468" y="50411"/>
                    <a:pt x="34182" y="52987"/>
                    <a:pt x="26583" y="53167"/>
                  </a:cubicBezTo>
                  <a:cubicBezTo>
                    <a:pt x="18984" y="52987"/>
                    <a:pt x="12699" y="50411"/>
                    <a:pt x="7727" y="45439"/>
                  </a:cubicBezTo>
                  <a:cubicBezTo>
                    <a:pt x="2756" y="40468"/>
                    <a:pt x="180" y="34182"/>
                    <a:pt x="0" y="26583"/>
                  </a:cubicBezTo>
                  <a:cubicBezTo>
                    <a:pt x="180" y="19255"/>
                    <a:pt x="2756" y="13047"/>
                    <a:pt x="7727" y="7959"/>
                  </a:cubicBezTo>
                  <a:cubicBezTo>
                    <a:pt x="12699" y="2872"/>
                    <a:pt x="18984" y="219"/>
                    <a:pt x="26583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A54C27A0-5E49-4C0A-B9A5-777E28510D88}"/>
                </a:ext>
              </a:extLst>
            </p:cNvPr>
            <p:cNvSpPr/>
            <p:nvPr/>
          </p:nvSpPr>
          <p:spPr>
            <a:xfrm>
              <a:off x="9176178" y="2273899"/>
              <a:ext cx="38309" cy="432691"/>
            </a:xfrm>
            <a:custGeom>
              <a:avLst/>
              <a:gdLst/>
              <a:ahLst/>
              <a:cxnLst/>
              <a:rect l="l" t="t" r="r" b="b"/>
              <a:pathLst>
                <a:path w="38309" h="432691">
                  <a:moveTo>
                    <a:pt x="0" y="0"/>
                  </a:moveTo>
                  <a:lnTo>
                    <a:pt x="38309" y="0"/>
                  </a:lnTo>
                  <a:lnTo>
                    <a:pt x="38309" y="432691"/>
                  </a:lnTo>
                  <a:lnTo>
                    <a:pt x="0" y="43269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B6DC2D46-24E8-497A-AE7E-3F29CF07D0E0}"/>
                </a:ext>
              </a:extLst>
            </p:cNvPr>
            <p:cNvSpPr/>
            <p:nvPr/>
          </p:nvSpPr>
          <p:spPr>
            <a:xfrm>
              <a:off x="10871628" y="2273899"/>
              <a:ext cx="263051" cy="432691"/>
            </a:xfrm>
            <a:custGeom>
              <a:avLst/>
              <a:gdLst/>
              <a:ahLst/>
              <a:cxnLst/>
              <a:rect l="l" t="t" r="r" b="b"/>
              <a:pathLst>
                <a:path w="263051" h="432691">
                  <a:moveTo>
                    <a:pt x="0" y="0"/>
                  </a:moveTo>
                  <a:lnTo>
                    <a:pt x="38309" y="0"/>
                  </a:lnTo>
                  <a:lnTo>
                    <a:pt x="38309" y="164610"/>
                  </a:lnTo>
                  <a:cubicBezTo>
                    <a:pt x="47303" y="146708"/>
                    <a:pt x="61058" y="132407"/>
                    <a:pt x="79575" y="121706"/>
                  </a:cubicBezTo>
                  <a:cubicBezTo>
                    <a:pt x="98091" y="111006"/>
                    <a:pt x="119435" y="105521"/>
                    <a:pt x="143603" y="105252"/>
                  </a:cubicBezTo>
                  <a:cubicBezTo>
                    <a:pt x="179471" y="105803"/>
                    <a:pt x="208206" y="117063"/>
                    <a:pt x="229805" y="139033"/>
                  </a:cubicBezTo>
                  <a:cubicBezTo>
                    <a:pt x="251405" y="161002"/>
                    <a:pt x="262487" y="190372"/>
                    <a:pt x="263051" y="227142"/>
                  </a:cubicBezTo>
                  <a:lnTo>
                    <a:pt x="263051" y="432691"/>
                  </a:lnTo>
                  <a:lnTo>
                    <a:pt x="224743" y="432691"/>
                  </a:lnTo>
                  <a:lnTo>
                    <a:pt x="224743" y="232095"/>
                  </a:lnTo>
                  <a:cubicBezTo>
                    <a:pt x="224343" y="204441"/>
                    <a:pt x="216316" y="182359"/>
                    <a:pt x="200663" y="165849"/>
                  </a:cubicBezTo>
                  <a:cubicBezTo>
                    <a:pt x="185011" y="149339"/>
                    <a:pt x="164133" y="140877"/>
                    <a:pt x="138029" y="140464"/>
                  </a:cubicBezTo>
                  <a:cubicBezTo>
                    <a:pt x="109215" y="141019"/>
                    <a:pt x="85549" y="149506"/>
                    <a:pt x="67032" y="165926"/>
                  </a:cubicBezTo>
                  <a:cubicBezTo>
                    <a:pt x="48515" y="182346"/>
                    <a:pt x="38941" y="203370"/>
                    <a:pt x="38309" y="228999"/>
                  </a:cubicBezTo>
                  <a:lnTo>
                    <a:pt x="38309" y="432691"/>
                  </a:lnTo>
                  <a:lnTo>
                    <a:pt x="0" y="43269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B6A4DE9-31A3-428E-B420-424F68D79E41}"/>
                </a:ext>
              </a:extLst>
            </p:cNvPr>
            <p:cNvSpPr/>
            <p:nvPr/>
          </p:nvSpPr>
          <p:spPr>
            <a:xfrm>
              <a:off x="6685343" y="2281329"/>
              <a:ext cx="403593" cy="425261"/>
            </a:xfrm>
            <a:custGeom>
              <a:avLst/>
              <a:gdLst/>
              <a:ahLst/>
              <a:cxnLst/>
              <a:rect l="l" t="t" r="r" b="b"/>
              <a:pathLst>
                <a:path w="403593" h="425261">
                  <a:moveTo>
                    <a:pt x="0" y="0"/>
                  </a:moveTo>
                  <a:lnTo>
                    <a:pt x="39547" y="0"/>
                  </a:lnTo>
                  <a:lnTo>
                    <a:pt x="201797" y="304554"/>
                  </a:lnTo>
                  <a:lnTo>
                    <a:pt x="364046" y="0"/>
                  </a:lnTo>
                  <a:lnTo>
                    <a:pt x="403593" y="0"/>
                  </a:lnTo>
                  <a:lnTo>
                    <a:pt x="403593" y="425261"/>
                  </a:lnTo>
                  <a:lnTo>
                    <a:pt x="364046" y="425261"/>
                  </a:lnTo>
                  <a:lnTo>
                    <a:pt x="364046" y="84186"/>
                  </a:lnTo>
                  <a:lnTo>
                    <a:pt x="201797" y="388740"/>
                  </a:lnTo>
                  <a:lnTo>
                    <a:pt x="39547" y="84186"/>
                  </a:lnTo>
                  <a:lnTo>
                    <a:pt x="39547" y="425261"/>
                  </a:lnTo>
                  <a:lnTo>
                    <a:pt x="0" y="42526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9221A60B-A1D2-4D5F-ADCD-2B3BF1989BD1}"/>
                </a:ext>
              </a:extLst>
            </p:cNvPr>
            <p:cNvSpPr/>
            <p:nvPr/>
          </p:nvSpPr>
          <p:spPr>
            <a:xfrm>
              <a:off x="9980992" y="2281329"/>
              <a:ext cx="276052" cy="425261"/>
            </a:xfrm>
            <a:custGeom>
              <a:avLst/>
              <a:gdLst/>
              <a:ahLst/>
              <a:cxnLst/>
              <a:rect l="l" t="t" r="r" b="b"/>
              <a:pathLst>
                <a:path w="276052" h="425261">
                  <a:moveTo>
                    <a:pt x="0" y="0"/>
                  </a:moveTo>
                  <a:lnTo>
                    <a:pt x="39547" y="0"/>
                  </a:lnTo>
                  <a:lnTo>
                    <a:pt x="39547" y="387572"/>
                  </a:lnTo>
                  <a:lnTo>
                    <a:pt x="276052" y="387572"/>
                  </a:lnTo>
                  <a:lnTo>
                    <a:pt x="276052" y="425261"/>
                  </a:lnTo>
                  <a:lnTo>
                    <a:pt x="0" y="42526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B738972-CA48-44E6-B7DD-E4E8B81F3D9E}"/>
                </a:ext>
              </a:extLst>
            </p:cNvPr>
            <p:cNvSpPr/>
            <p:nvPr/>
          </p:nvSpPr>
          <p:spPr>
            <a:xfrm>
              <a:off x="7532020" y="2298664"/>
              <a:ext cx="185660" cy="415356"/>
            </a:xfrm>
            <a:custGeom>
              <a:avLst/>
              <a:gdLst/>
              <a:ahLst/>
              <a:cxnLst/>
              <a:rect l="l" t="t" r="r" b="b"/>
              <a:pathLst>
                <a:path w="185660" h="415356">
                  <a:moveTo>
                    <a:pt x="52006" y="0"/>
                  </a:moveTo>
                  <a:lnTo>
                    <a:pt x="90314" y="0"/>
                  </a:lnTo>
                  <a:lnTo>
                    <a:pt x="90314" y="87916"/>
                  </a:lnTo>
                  <a:lnTo>
                    <a:pt x="170801" y="87916"/>
                  </a:lnTo>
                  <a:lnTo>
                    <a:pt x="170801" y="123129"/>
                  </a:lnTo>
                  <a:lnTo>
                    <a:pt x="90314" y="123129"/>
                  </a:lnTo>
                  <a:lnTo>
                    <a:pt x="90314" y="333695"/>
                  </a:lnTo>
                  <a:cubicBezTo>
                    <a:pt x="90598" y="347552"/>
                    <a:pt x="94365" y="358699"/>
                    <a:pt x="101613" y="367138"/>
                  </a:cubicBezTo>
                  <a:cubicBezTo>
                    <a:pt x="108862" y="375576"/>
                    <a:pt x="117891" y="379911"/>
                    <a:pt x="128700" y="380143"/>
                  </a:cubicBezTo>
                  <a:cubicBezTo>
                    <a:pt x="136207" y="380079"/>
                    <a:pt x="143172" y="378814"/>
                    <a:pt x="149596" y="376350"/>
                  </a:cubicBezTo>
                  <a:cubicBezTo>
                    <a:pt x="156019" y="373886"/>
                    <a:pt x="161436" y="370608"/>
                    <a:pt x="165848" y="366518"/>
                  </a:cubicBezTo>
                  <a:lnTo>
                    <a:pt x="185660" y="394970"/>
                  </a:lnTo>
                  <a:cubicBezTo>
                    <a:pt x="177185" y="401495"/>
                    <a:pt x="167821" y="406514"/>
                    <a:pt x="157567" y="410028"/>
                  </a:cubicBezTo>
                  <a:cubicBezTo>
                    <a:pt x="147313" y="413541"/>
                    <a:pt x="136865" y="415317"/>
                    <a:pt x="126224" y="415356"/>
                  </a:cubicBezTo>
                  <a:cubicBezTo>
                    <a:pt x="104177" y="414934"/>
                    <a:pt x="86392" y="407284"/>
                    <a:pt x="72869" y="392407"/>
                  </a:cubicBezTo>
                  <a:cubicBezTo>
                    <a:pt x="59345" y="377530"/>
                    <a:pt x="52391" y="357959"/>
                    <a:pt x="52006" y="333695"/>
                  </a:cubicBezTo>
                  <a:lnTo>
                    <a:pt x="52006" y="123129"/>
                  </a:lnTo>
                  <a:lnTo>
                    <a:pt x="0" y="123129"/>
                  </a:lnTo>
                  <a:lnTo>
                    <a:pt x="0" y="87916"/>
                  </a:lnTo>
                  <a:lnTo>
                    <a:pt x="52006" y="87916"/>
                  </a:lnTo>
                  <a:lnTo>
                    <a:pt x="52006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8C0E3A6F-0249-4454-864B-04BF720A73B8}"/>
                </a:ext>
              </a:extLst>
            </p:cNvPr>
            <p:cNvSpPr/>
            <p:nvPr/>
          </p:nvSpPr>
          <p:spPr>
            <a:xfrm>
              <a:off x="11199144" y="2298664"/>
              <a:ext cx="185660" cy="415356"/>
            </a:xfrm>
            <a:custGeom>
              <a:avLst/>
              <a:gdLst/>
              <a:ahLst/>
              <a:cxnLst/>
              <a:rect l="l" t="t" r="r" b="b"/>
              <a:pathLst>
                <a:path w="185660" h="415356">
                  <a:moveTo>
                    <a:pt x="52006" y="0"/>
                  </a:moveTo>
                  <a:lnTo>
                    <a:pt x="90315" y="0"/>
                  </a:lnTo>
                  <a:lnTo>
                    <a:pt x="90315" y="87916"/>
                  </a:lnTo>
                  <a:lnTo>
                    <a:pt x="170802" y="87916"/>
                  </a:lnTo>
                  <a:lnTo>
                    <a:pt x="170802" y="123129"/>
                  </a:lnTo>
                  <a:lnTo>
                    <a:pt x="90315" y="123129"/>
                  </a:lnTo>
                  <a:lnTo>
                    <a:pt x="90315" y="333695"/>
                  </a:lnTo>
                  <a:cubicBezTo>
                    <a:pt x="90599" y="347552"/>
                    <a:pt x="94366" y="358699"/>
                    <a:pt x="101614" y="367138"/>
                  </a:cubicBezTo>
                  <a:cubicBezTo>
                    <a:pt x="108863" y="375576"/>
                    <a:pt x="117892" y="379911"/>
                    <a:pt x="128701" y="380143"/>
                  </a:cubicBezTo>
                  <a:cubicBezTo>
                    <a:pt x="136208" y="380079"/>
                    <a:pt x="143173" y="378814"/>
                    <a:pt x="149596" y="376350"/>
                  </a:cubicBezTo>
                  <a:cubicBezTo>
                    <a:pt x="156020" y="373886"/>
                    <a:pt x="161437" y="370608"/>
                    <a:pt x="165848" y="366518"/>
                  </a:cubicBezTo>
                  <a:lnTo>
                    <a:pt x="185660" y="394970"/>
                  </a:lnTo>
                  <a:cubicBezTo>
                    <a:pt x="177186" y="401495"/>
                    <a:pt x="167822" y="406514"/>
                    <a:pt x="157568" y="410028"/>
                  </a:cubicBezTo>
                  <a:cubicBezTo>
                    <a:pt x="147314" y="413541"/>
                    <a:pt x="136866" y="415317"/>
                    <a:pt x="126224" y="415356"/>
                  </a:cubicBezTo>
                  <a:cubicBezTo>
                    <a:pt x="104178" y="414934"/>
                    <a:pt x="86393" y="407284"/>
                    <a:pt x="72870" y="392407"/>
                  </a:cubicBezTo>
                  <a:cubicBezTo>
                    <a:pt x="59346" y="377530"/>
                    <a:pt x="52392" y="357959"/>
                    <a:pt x="52006" y="333695"/>
                  </a:cubicBezTo>
                  <a:lnTo>
                    <a:pt x="52006" y="123129"/>
                  </a:lnTo>
                  <a:lnTo>
                    <a:pt x="0" y="123129"/>
                  </a:lnTo>
                  <a:lnTo>
                    <a:pt x="0" y="87916"/>
                  </a:lnTo>
                  <a:lnTo>
                    <a:pt x="52006" y="87916"/>
                  </a:lnTo>
                  <a:lnTo>
                    <a:pt x="52006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4BD5D52F-83DC-4C29-BFF9-C29AC76D694C}"/>
                </a:ext>
              </a:extLst>
            </p:cNvPr>
            <p:cNvSpPr/>
            <p:nvPr/>
          </p:nvSpPr>
          <p:spPr>
            <a:xfrm>
              <a:off x="7184309" y="2379151"/>
              <a:ext cx="309486" cy="334869"/>
            </a:xfrm>
            <a:custGeom>
              <a:avLst/>
              <a:gdLst/>
              <a:ahLst/>
              <a:cxnLst/>
              <a:rect l="l" t="t" r="r" b="b"/>
              <a:pathLst>
                <a:path w="309486" h="334869">
                  <a:moveTo>
                    <a:pt x="157840" y="0"/>
                  </a:moveTo>
                  <a:cubicBezTo>
                    <a:pt x="205615" y="720"/>
                    <a:pt x="242734" y="17376"/>
                    <a:pt x="269197" y="49965"/>
                  </a:cubicBezTo>
                  <a:cubicBezTo>
                    <a:pt x="295660" y="82555"/>
                    <a:pt x="309089" y="126754"/>
                    <a:pt x="309486" y="182564"/>
                  </a:cubicBezTo>
                  <a:lnTo>
                    <a:pt x="38928" y="182564"/>
                  </a:lnTo>
                  <a:cubicBezTo>
                    <a:pt x="42863" y="216445"/>
                    <a:pt x="55740" y="244247"/>
                    <a:pt x="77559" y="265969"/>
                  </a:cubicBezTo>
                  <a:cubicBezTo>
                    <a:pt x="99377" y="287692"/>
                    <a:pt x="126963" y="298921"/>
                    <a:pt x="160317" y="299656"/>
                  </a:cubicBezTo>
                  <a:cubicBezTo>
                    <a:pt x="181013" y="299488"/>
                    <a:pt x="201090" y="295797"/>
                    <a:pt x="220547" y="288582"/>
                  </a:cubicBezTo>
                  <a:cubicBezTo>
                    <a:pt x="240005" y="281367"/>
                    <a:pt x="255436" y="271635"/>
                    <a:pt x="266842" y="259387"/>
                  </a:cubicBezTo>
                  <a:lnTo>
                    <a:pt x="290950" y="285407"/>
                  </a:lnTo>
                  <a:cubicBezTo>
                    <a:pt x="276534" y="300459"/>
                    <a:pt x="257271" y="312414"/>
                    <a:pt x="233160" y="321273"/>
                  </a:cubicBezTo>
                  <a:cubicBezTo>
                    <a:pt x="209050" y="330132"/>
                    <a:pt x="184975" y="334664"/>
                    <a:pt x="160937" y="334869"/>
                  </a:cubicBezTo>
                  <a:cubicBezTo>
                    <a:pt x="132043" y="334568"/>
                    <a:pt x="105473" y="327127"/>
                    <a:pt x="81227" y="312548"/>
                  </a:cubicBezTo>
                  <a:cubicBezTo>
                    <a:pt x="56980" y="297968"/>
                    <a:pt x="37482" y="278056"/>
                    <a:pt x="22732" y="252812"/>
                  </a:cubicBezTo>
                  <a:cubicBezTo>
                    <a:pt x="7982" y="227567"/>
                    <a:pt x="405" y="198797"/>
                    <a:pt x="0" y="166502"/>
                  </a:cubicBezTo>
                  <a:cubicBezTo>
                    <a:pt x="343" y="134622"/>
                    <a:pt x="7561" y="106198"/>
                    <a:pt x="21654" y="81230"/>
                  </a:cubicBezTo>
                  <a:cubicBezTo>
                    <a:pt x="35746" y="56262"/>
                    <a:pt x="54656" y="36557"/>
                    <a:pt x="78382" y="22115"/>
                  </a:cubicBezTo>
                  <a:cubicBezTo>
                    <a:pt x="102109" y="7673"/>
                    <a:pt x="128595" y="301"/>
                    <a:pt x="157840" y="0"/>
                  </a:cubicBezTo>
                  <a:close/>
                  <a:moveTo>
                    <a:pt x="159079" y="35212"/>
                  </a:moveTo>
                  <a:cubicBezTo>
                    <a:pt x="127505" y="35742"/>
                    <a:pt x="100848" y="46145"/>
                    <a:pt x="79107" y="66423"/>
                  </a:cubicBezTo>
                  <a:cubicBezTo>
                    <a:pt x="57366" y="86700"/>
                    <a:pt x="44179" y="113676"/>
                    <a:pt x="39547" y="147351"/>
                  </a:cubicBezTo>
                  <a:lnTo>
                    <a:pt x="271796" y="147351"/>
                  </a:lnTo>
                  <a:cubicBezTo>
                    <a:pt x="268881" y="114489"/>
                    <a:pt x="257836" y="87745"/>
                    <a:pt x="238663" y="67120"/>
                  </a:cubicBezTo>
                  <a:cubicBezTo>
                    <a:pt x="219489" y="46494"/>
                    <a:pt x="192961" y="35858"/>
                    <a:pt x="159079" y="3521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8A50D27D-9134-4260-9625-A03ACB43BB75}"/>
                </a:ext>
              </a:extLst>
            </p:cNvPr>
            <p:cNvSpPr/>
            <p:nvPr/>
          </p:nvSpPr>
          <p:spPr>
            <a:xfrm>
              <a:off x="7784908" y="2379151"/>
              <a:ext cx="162134" cy="327439"/>
            </a:xfrm>
            <a:custGeom>
              <a:avLst/>
              <a:gdLst/>
              <a:ahLst/>
              <a:cxnLst/>
              <a:rect l="l" t="t" r="r" b="b"/>
              <a:pathLst>
                <a:path w="162134" h="327439">
                  <a:moveTo>
                    <a:pt x="162134" y="0"/>
                  </a:moveTo>
                  <a:lnTo>
                    <a:pt x="162134" y="35212"/>
                  </a:lnTo>
                  <a:cubicBezTo>
                    <a:pt x="125283" y="35792"/>
                    <a:pt x="95591" y="46396"/>
                    <a:pt x="73057" y="67025"/>
                  </a:cubicBezTo>
                  <a:cubicBezTo>
                    <a:pt x="50523" y="87655"/>
                    <a:pt x="38941" y="114831"/>
                    <a:pt x="38309" y="148556"/>
                  </a:cubicBezTo>
                  <a:lnTo>
                    <a:pt x="38309" y="327439"/>
                  </a:lnTo>
                  <a:lnTo>
                    <a:pt x="0" y="327439"/>
                  </a:lnTo>
                  <a:lnTo>
                    <a:pt x="0" y="7429"/>
                  </a:lnTo>
                  <a:lnTo>
                    <a:pt x="38309" y="7429"/>
                  </a:lnTo>
                  <a:lnTo>
                    <a:pt x="38309" y="74217"/>
                  </a:lnTo>
                  <a:cubicBezTo>
                    <a:pt x="47338" y="51898"/>
                    <a:pt x="62713" y="34035"/>
                    <a:pt x="84434" y="20628"/>
                  </a:cubicBezTo>
                  <a:cubicBezTo>
                    <a:pt x="106154" y="7222"/>
                    <a:pt x="132054" y="345"/>
                    <a:pt x="162134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8AD9AAAC-AEE1-41E7-98D0-8AAAA66A65F2}"/>
                </a:ext>
              </a:extLst>
            </p:cNvPr>
            <p:cNvSpPr/>
            <p:nvPr/>
          </p:nvSpPr>
          <p:spPr>
            <a:xfrm>
              <a:off x="7992696" y="2379151"/>
              <a:ext cx="330536" cy="334869"/>
            </a:xfrm>
            <a:custGeom>
              <a:avLst/>
              <a:gdLst/>
              <a:ahLst/>
              <a:cxnLst/>
              <a:rect l="l" t="t" r="r" b="b"/>
              <a:pathLst>
                <a:path w="330536" h="334869">
                  <a:moveTo>
                    <a:pt x="165267" y="0"/>
                  </a:moveTo>
                  <a:cubicBezTo>
                    <a:pt x="195773" y="366"/>
                    <a:pt x="223451" y="8019"/>
                    <a:pt x="248301" y="22960"/>
                  </a:cubicBezTo>
                  <a:cubicBezTo>
                    <a:pt x="273151" y="37901"/>
                    <a:pt x="292978" y="57935"/>
                    <a:pt x="307782" y="83060"/>
                  </a:cubicBezTo>
                  <a:cubicBezTo>
                    <a:pt x="322585" y="108185"/>
                    <a:pt x="330170" y="136207"/>
                    <a:pt x="330536" y="167125"/>
                  </a:cubicBezTo>
                  <a:cubicBezTo>
                    <a:pt x="330170" y="198051"/>
                    <a:pt x="322585" y="226126"/>
                    <a:pt x="307782" y="251351"/>
                  </a:cubicBezTo>
                  <a:cubicBezTo>
                    <a:pt x="292978" y="276575"/>
                    <a:pt x="273151" y="296708"/>
                    <a:pt x="248301" y="311748"/>
                  </a:cubicBezTo>
                  <a:cubicBezTo>
                    <a:pt x="223451" y="326788"/>
                    <a:pt x="195773" y="334495"/>
                    <a:pt x="165267" y="334869"/>
                  </a:cubicBezTo>
                  <a:cubicBezTo>
                    <a:pt x="134762" y="334495"/>
                    <a:pt x="107084" y="326788"/>
                    <a:pt x="82234" y="311748"/>
                  </a:cubicBezTo>
                  <a:cubicBezTo>
                    <a:pt x="57384" y="296708"/>
                    <a:pt x="37557" y="276575"/>
                    <a:pt x="22754" y="251351"/>
                  </a:cubicBezTo>
                  <a:cubicBezTo>
                    <a:pt x="7951" y="226126"/>
                    <a:pt x="366" y="198051"/>
                    <a:pt x="0" y="167125"/>
                  </a:cubicBezTo>
                  <a:cubicBezTo>
                    <a:pt x="366" y="136207"/>
                    <a:pt x="7951" y="108185"/>
                    <a:pt x="22754" y="83060"/>
                  </a:cubicBezTo>
                  <a:cubicBezTo>
                    <a:pt x="37557" y="57935"/>
                    <a:pt x="57384" y="37901"/>
                    <a:pt x="82234" y="22960"/>
                  </a:cubicBezTo>
                  <a:cubicBezTo>
                    <a:pt x="107084" y="8019"/>
                    <a:pt x="134762" y="366"/>
                    <a:pt x="165267" y="0"/>
                  </a:cubicBezTo>
                  <a:close/>
                  <a:moveTo>
                    <a:pt x="165267" y="35212"/>
                  </a:moveTo>
                  <a:cubicBezTo>
                    <a:pt x="129954" y="36180"/>
                    <a:pt x="100407" y="49108"/>
                    <a:pt x="76628" y="73997"/>
                  </a:cubicBezTo>
                  <a:cubicBezTo>
                    <a:pt x="52849" y="98885"/>
                    <a:pt x="40489" y="129928"/>
                    <a:pt x="39547" y="167125"/>
                  </a:cubicBezTo>
                  <a:cubicBezTo>
                    <a:pt x="40489" y="204348"/>
                    <a:pt x="52849" y="235494"/>
                    <a:pt x="76628" y="260563"/>
                  </a:cubicBezTo>
                  <a:cubicBezTo>
                    <a:pt x="100407" y="285632"/>
                    <a:pt x="129954" y="298663"/>
                    <a:pt x="165267" y="299656"/>
                  </a:cubicBezTo>
                  <a:cubicBezTo>
                    <a:pt x="200581" y="298663"/>
                    <a:pt x="230128" y="285632"/>
                    <a:pt x="253907" y="260563"/>
                  </a:cubicBezTo>
                  <a:cubicBezTo>
                    <a:pt x="277686" y="235494"/>
                    <a:pt x="290047" y="204348"/>
                    <a:pt x="290989" y="167125"/>
                  </a:cubicBezTo>
                  <a:cubicBezTo>
                    <a:pt x="290047" y="129928"/>
                    <a:pt x="277686" y="98885"/>
                    <a:pt x="253907" y="73997"/>
                  </a:cubicBezTo>
                  <a:cubicBezTo>
                    <a:pt x="230128" y="49108"/>
                    <a:pt x="200581" y="36180"/>
                    <a:pt x="165267" y="3521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05D99233-8B51-431E-B7AE-9CFD2F67C3E6}"/>
                </a:ext>
              </a:extLst>
            </p:cNvPr>
            <p:cNvSpPr/>
            <p:nvPr/>
          </p:nvSpPr>
          <p:spPr>
            <a:xfrm>
              <a:off x="8404653" y="2379151"/>
              <a:ext cx="303913" cy="433929"/>
            </a:xfrm>
            <a:custGeom>
              <a:avLst/>
              <a:gdLst/>
              <a:ahLst/>
              <a:cxnLst/>
              <a:rect l="l" t="t" r="r" b="b"/>
              <a:pathLst>
                <a:path w="303913" h="433929">
                  <a:moveTo>
                    <a:pt x="157842" y="0"/>
                  </a:moveTo>
                  <a:cubicBezTo>
                    <a:pt x="199966" y="1002"/>
                    <a:pt x="234608" y="16936"/>
                    <a:pt x="261767" y="47802"/>
                  </a:cubicBezTo>
                  <a:cubicBezTo>
                    <a:pt x="288926" y="78669"/>
                    <a:pt x="302975" y="118456"/>
                    <a:pt x="303913" y="167163"/>
                  </a:cubicBezTo>
                  <a:cubicBezTo>
                    <a:pt x="302975" y="216136"/>
                    <a:pt x="288926" y="256082"/>
                    <a:pt x="261767" y="287003"/>
                  </a:cubicBezTo>
                  <a:cubicBezTo>
                    <a:pt x="234608" y="317924"/>
                    <a:pt x="199966" y="333879"/>
                    <a:pt x="157842" y="334869"/>
                  </a:cubicBezTo>
                  <a:cubicBezTo>
                    <a:pt x="131378" y="334665"/>
                    <a:pt x="107972" y="328432"/>
                    <a:pt x="87624" y="316172"/>
                  </a:cubicBezTo>
                  <a:cubicBezTo>
                    <a:pt x="67276" y="303912"/>
                    <a:pt x="50837" y="286849"/>
                    <a:pt x="38308" y="264985"/>
                  </a:cubicBezTo>
                  <a:lnTo>
                    <a:pt x="38308" y="433929"/>
                  </a:lnTo>
                  <a:lnTo>
                    <a:pt x="0" y="433929"/>
                  </a:lnTo>
                  <a:lnTo>
                    <a:pt x="0" y="7429"/>
                  </a:lnTo>
                  <a:lnTo>
                    <a:pt x="38308" y="7429"/>
                  </a:lnTo>
                  <a:lnTo>
                    <a:pt x="38308" y="69894"/>
                  </a:lnTo>
                  <a:cubicBezTo>
                    <a:pt x="50837" y="48025"/>
                    <a:pt x="67276" y="30959"/>
                    <a:pt x="87624" y="18698"/>
                  </a:cubicBezTo>
                  <a:cubicBezTo>
                    <a:pt x="107972" y="6437"/>
                    <a:pt x="131378" y="204"/>
                    <a:pt x="157842" y="0"/>
                  </a:cubicBezTo>
                  <a:close/>
                  <a:moveTo>
                    <a:pt x="150410" y="35212"/>
                  </a:moveTo>
                  <a:cubicBezTo>
                    <a:pt x="117017" y="35870"/>
                    <a:pt x="90127" y="48179"/>
                    <a:pt x="69740" y="72139"/>
                  </a:cubicBezTo>
                  <a:cubicBezTo>
                    <a:pt x="49354" y="96098"/>
                    <a:pt x="38876" y="127760"/>
                    <a:pt x="38308" y="167125"/>
                  </a:cubicBezTo>
                  <a:cubicBezTo>
                    <a:pt x="38876" y="206515"/>
                    <a:pt x="49354" y="238281"/>
                    <a:pt x="69740" y="262421"/>
                  </a:cubicBezTo>
                  <a:cubicBezTo>
                    <a:pt x="90127" y="286561"/>
                    <a:pt x="117017" y="298972"/>
                    <a:pt x="150410" y="299656"/>
                  </a:cubicBezTo>
                  <a:cubicBezTo>
                    <a:pt x="183312" y="298856"/>
                    <a:pt x="210253" y="286212"/>
                    <a:pt x="231233" y="261724"/>
                  </a:cubicBezTo>
                  <a:cubicBezTo>
                    <a:pt x="252213" y="237235"/>
                    <a:pt x="263051" y="205703"/>
                    <a:pt x="263747" y="167125"/>
                  </a:cubicBezTo>
                  <a:cubicBezTo>
                    <a:pt x="263051" y="128573"/>
                    <a:pt x="252213" y="97143"/>
                    <a:pt x="231233" y="72836"/>
                  </a:cubicBezTo>
                  <a:cubicBezTo>
                    <a:pt x="210253" y="48528"/>
                    <a:pt x="183312" y="35987"/>
                    <a:pt x="150410" y="3521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9B1F118-34ED-4FB8-A180-737A1399C241}"/>
                </a:ext>
              </a:extLst>
            </p:cNvPr>
            <p:cNvSpPr/>
            <p:nvPr/>
          </p:nvSpPr>
          <p:spPr>
            <a:xfrm>
              <a:off x="8764222" y="2379151"/>
              <a:ext cx="330535" cy="334869"/>
            </a:xfrm>
            <a:custGeom>
              <a:avLst/>
              <a:gdLst/>
              <a:ahLst/>
              <a:cxnLst/>
              <a:rect l="l" t="t" r="r" b="b"/>
              <a:pathLst>
                <a:path w="330535" h="334869">
                  <a:moveTo>
                    <a:pt x="165267" y="0"/>
                  </a:moveTo>
                  <a:cubicBezTo>
                    <a:pt x="195773" y="366"/>
                    <a:pt x="223451" y="8019"/>
                    <a:pt x="248301" y="22960"/>
                  </a:cubicBezTo>
                  <a:cubicBezTo>
                    <a:pt x="273151" y="37901"/>
                    <a:pt x="292978" y="57935"/>
                    <a:pt x="307781" y="83060"/>
                  </a:cubicBezTo>
                  <a:cubicBezTo>
                    <a:pt x="322585" y="108185"/>
                    <a:pt x="330169" y="136207"/>
                    <a:pt x="330535" y="167125"/>
                  </a:cubicBezTo>
                  <a:cubicBezTo>
                    <a:pt x="330169" y="198051"/>
                    <a:pt x="322585" y="226126"/>
                    <a:pt x="307781" y="251351"/>
                  </a:cubicBezTo>
                  <a:cubicBezTo>
                    <a:pt x="292978" y="276575"/>
                    <a:pt x="273151" y="296708"/>
                    <a:pt x="248301" y="311748"/>
                  </a:cubicBezTo>
                  <a:cubicBezTo>
                    <a:pt x="223451" y="326788"/>
                    <a:pt x="195773" y="334495"/>
                    <a:pt x="165267" y="334869"/>
                  </a:cubicBezTo>
                  <a:cubicBezTo>
                    <a:pt x="134761" y="334495"/>
                    <a:pt x="107083" y="326788"/>
                    <a:pt x="82234" y="311748"/>
                  </a:cubicBezTo>
                  <a:cubicBezTo>
                    <a:pt x="57383" y="296708"/>
                    <a:pt x="37557" y="276575"/>
                    <a:pt x="22754" y="251351"/>
                  </a:cubicBezTo>
                  <a:cubicBezTo>
                    <a:pt x="7951" y="226126"/>
                    <a:pt x="366" y="198051"/>
                    <a:pt x="0" y="167125"/>
                  </a:cubicBezTo>
                  <a:cubicBezTo>
                    <a:pt x="366" y="136207"/>
                    <a:pt x="7951" y="108185"/>
                    <a:pt x="22754" y="83060"/>
                  </a:cubicBezTo>
                  <a:cubicBezTo>
                    <a:pt x="37557" y="57935"/>
                    <a:pt x="57383" y="37901"/>
                    <a:pt x="82234" y="22960"/>
                  </a:cubicBezTo>
                  <a:cubicBezTo>
                    <a:pt x="107083" y="8019"/>
                    <a:pt x="134761" y="366"/>
                    <a:pt x="165267" y="0"/>
                  </a:cubicBezTo>
                  <a:close/>
                  <a:moveTo>
                    <a:pt x="165267" y="35212"/>
                  </a:moveTo>
                  <a:cubicBezTo>
                    <a:pt x="129954" y="36180"/>
                    <a:pt x="100407" y="49108"/>
                    <a:pt x="76628" y="73997"/>
                  </a:cubicBezTo>
                  <a:cubicBezTo>
                    <a:pt x="52849" y="98885"/>
                    <a:pt x="40489" y="129928"/>
                    <a:pt x="39547" y="167125"/>
                  </a:cubicBezTo>
                  <a:cubicBezTo>
                    <a:pt x="40489" y="204348"/>
                    <a:pt x="52849" y="235494"/>
                    <a:pt x="76628" y="260563"/>
                  </a:cubicBezTo>
                  <a:cubicBezTo>
                    <a:pt x="100407" y="285632"/>
                    <a:pt x="129954" y="298663"/>
                    <a:pt x="165267" y="299656"/>
                  </a:cubicBezTo>
                  <a:cubicBezTo>
                    <a:pt x="200581" y="298663"/>
                    <a:pt x="230128" y="285632"/>
                    <a:pt x="253907" y="260563"/>
                  </a:cubicBezTo>
                  <a:cubicBezTo>
                    <a:pt x="277686" y="235494"/>
                    <a:pt x="290047" y="204348"/>
                    <a:pt x="290989" y="167125"/>
                  </a:cubicBezTo>
                  <a:cubicBezTo>
                    <a:pt x="290047" y="129928"/>
                    <a:pt x="277686" y="98885"/>
                    <a:pt x="253907" y="73997"/>
                  </a:cubicBezTo>
                  <a:cubicBezTo>
                    <a:pt x="230128" y="49108"/>
                    <a:pt x="200581" y="36180"/>
                    <a:pt x="165267" y="3521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99817CB1-DAD9-42CD-BEDA-3ADB122B8709}"/>
                </a:ext>
              </a:extLst>
            </p:cNvPr>
            <p:cNvSpPr/>
            <p:nvPr/>
          </p:nvSpPr>
          <p:spPr>
            <a:xfrm>
              <a:off x="9443830" y="2379151"/>
              <a:ext cx="247572" cy="334869"/>
            </a:xfrm>
            <a:custGeom>
              <a:avLst/>
              <a:gdLst/>
              <a:ahLst/>
              <a:cxnLst/>
              <a:rect l="l" t="t" r="r" b="b"/>
              <a:pathLst>
                <a:path w="247572" h="334869">
                  <a:moveTo>
                    <a:pt x="127498" y="0"/>
                  </a:moveTo>
                  <a:cubicBezTo>
                    <a:pt x="147218" y="103"/>
                    <a:pt x="166934" y="3295"/>
                    <a:pt x="186644" y="9575"/>
                  </a:cubicBezTo>
                  <a:cubicBezTo>
                    <a:pt x="206354" y="15856"/>
                    <a:pt x="224810" y="24609"/>
                    <a:pt x="242012" y="35833"/>
                  </a:cubicBezTo>
                  <a:lnTo>
                    <a:pt x="222857" y="65559"/>
                  </a:lnTo>
                  <a:cubicBezTo>
                    <a:pt x="206974" y="55624"/>
                    <a:pt x="190931" y="48089"/>
                    <a:pt x="174726" y="42954"/>
                  </a:cubicBezTo>
                  <a:cubicBezTo>
                    <a:pt x="158521" y="37819"/>
                    <a:pt x="142778" y="35238"/>
                    <a:pt x="127498" y="35212"/>
                  </a:cubicBezTo>
                  <a:cubicBezTo>
                    <a:pt x="107457" y="35367"/>
                    <a:pt x="90706" y="39857"/>
                    <a:pt x="77246" y="48683"/>
                  </a:cubicBezTo>
                  <a:cubicBezTo>
                    <a:pt x="63786" y="57508"/>
                    <a:pt x="56792" y="69739"/>
                    <a:pt x="56263" y="85377"/>
                  </a:cubicBezTo>
                  <a:cubicBezTo>
                    <a:pt x="56004" y="99440"/>
                    <a:pt x="62715" y="110949"/>
                    <a:pt x="76394" y="119903"/>
                  </a:cubicBezTo>
                  <a:cubicBezTo>
                    <a:pt x="90074" y="128857"/>
                    <a:pt x="112270" y="138198"/>
                    <a:pt x="142984" y="147927"/>
                  </a:cubicBezTo>
                  <a:cubicBezTo>
                    <a:pt x="173358" y="156519"/>
                    <a:pt x="198222" y="167667"/>
                    <a:pt x="217578" y="181369"/>
                  </a:cubicBezTo>
                  <a:cubicBezTo>
                    <a:pt x="236933" y="195071"/>
                    <a:pt x="246931" y="215508"/>
                    <a:pt x="247572" y="242680"/>
                  </a:cubicBezTo>
                  <a:cubicBezTo>
                    <a:pt x="246802" y="270365"/>
                    <a:pt x="235668" y="292542"/>
                    <a:pt x="214171" y="309212"/>
                  </a:cubicBezTo>
                  <a:cubicBezTo>
                    <a:pt x="192674" y="325881"/>
                    <a:pt x="165434" y="334434"/>
                    <a:pt x="132453" y="334869"/>
                  </a:cubicBezTo>
                  <a:cubicBezTo>
                    <a:pt x="109819" y="334780"/>
                    <a:pt x="86962" y="330634"/>
                    <a:pt x="63881" y="322433"/>
                  </a:cubicBezTo>
                  <a:cubicBezTo>
                    <a:pt x="40800" y="314231"/>
                    <a:pt x="19507" y="302510"/>
                    <a:pt x="0" y="287270"/>
                  </a:cubicBezTo>
                  <a:lnTo>
                    <a:pt x="21044" y="258782"/>
                  </a:lnTo>
                  <a:cubicBezTo>
                    <a:pt x="39390" y="272136"/>
                    <a:pt x="58025" y="282277"/>
                    <a:pt x="76948" y="289205"/>
                  </a:cubicBezTo>
                  <a:cubicBezTo>
                    <a:pt x="95870" y="296134"/>
                    <a:pt x="114372" y="299618"/>
                    <a:pt x="132453" y="299656"/>
                  </a:cubicBezTo>
                  <a:cubicBezTo>
                    <a:pt x="155166" y="299372"/>
                    <a:pt x="173543" y="294366"/>
                    <a:pt x="187584" y="284638"/>
                  </a:cubicBezTo>
                  <a:cubicBezTo>
                    <a:pt x="201624" y="274910"/>
                    <a:pt x="208851" y="262162"/>
                    <a:pt x="209264" y="246396"/>
                  </a:cubicBezTo>
                  <a:cubicBezTo>
                    <a:pt x="208942" y="229481"/>
                    <a:pt x="201224" y="216244"/>
                    <a:pt x="186112" y="206683"/>
                  </a:cubicBezTo>
                  <a:cubicBezTo>
                    <a:pt x="171000" y="197123"/>
                    <a:pt x="150430" y="188685"/>
                    <a:pt x="124401" y="181369"/>
                  </a:cubicBezTo>
                  <a:cubicBezTo>
                    <a:pt x="86371" y="170622"/>
                    <a:pt x="59031" y="158210"/>
                    <a:pt x="42382" y="144133"/>
                  </a:cubicBezTo>
                  <a:cubicBezTo>
                    <a:pt x="25733" y="130057"/>
                    <a:pt x="17590" y="111917"/>
                    <a:pt x="17954" y="89712"/>
                  </a:cubicBezTo>
                  <a:cubicBezTo>
                    <a:pt x="18686" y="62673"/>
                    <a:pt x="29278" y="41063"/>
                    <a:pt x="49729" y="24883"/>
                  </a:cubicBezTo>
                  <a:cubicBezTo>
                    <a:pt x="70181" y="8703"/>
                    <a:pt x="96104" y="409"/>
                    <a:pt x="127498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8965CEB0-3B0E-4C5D-82CE-B28C6B20C2B1}"/>
                </a:ext>
              </a:extLst>
            </p:cNvPr>
            <p:cNvSpPr/>
            <p:nvPr/>
          </p:nvSpPr>
          <p:spPr>
            <a:xfrm>
              <a:off x="10449527" y="2379151"/>
              <a:ext cx="305770" cy="433929"/>
            </a:xfrm>
            <a:custGeom>
              <a:avLst/>
              <a:gdLst/>
              <a:ahLst/>
              <a:cxnLst/>
              <a:rect l="l" t="t" r="r" b="b"/>
              <a:pathLst>
                <a:path w="305770" h="433929">
                  <a:moveTo>
                    <a:pt x="144833" y="0"/>
                  </a:moveTo>
                  <a:cubicBezTo>
                    <a:pt x="172238" y="138"/>
                    <a:pt x="196392" y="6193"/>
                    <a:pt x="217295" y="18166"/>
                  </a:cubicBezTo>
                  <a:cubicBezTo>
                    <a:pt x="238197" y="30138"/>
                    <a:pt x="254920" y="47197"/>
                    <a:pt x="267462" y="69342"/>
                  </a:cubicBezTo>
                  <a:lnTo>
                    <a:pt x="267462" y="7429"/>
                  </a:lnTo>
                  <a:lnTo>
                    <a:pt x="305770" y="7429"/>
                  </a:lnTo>
                  <a:lnTo>
                    <a:pt x="305770" y="293411"/>
                  </a:lnTo>
                  <a:cubicBezTo>
                    <a:pt x="304987" y="335306"/>
                    <a:pt x="290628" y="369024"/>
                    <a:pt x="262693" y="394562"/>
                  </a:cubicBezTo>
                  <a:cubicBezTo>
                    <a:pt x="234759" y="420100"/>
                    <a:pt x="197950" y="433223"/>
                    <a:pt x="152265" y="433929"/>
                  </a:cubicBezTo>
                  <a:cubicBezTo>
                    <a:pt x="126743" y="433698"/>
                    <a:pt x="102539" y="429681"/>
                    <a:pt x="79653" y="421880"/>
                  </a:cubicBezTo>
                  <a:cubicBezTo>
                    <a:pt x="56767" y="414078"/>
                    <a:pt x="37837" y="403878"/>
                    <a:pt x="22863" y="391281"/>
                  </a:cubicBezTo>
                  <a:lnTo>
                    <a:pt x="40165" y="360299"/>
                  </a:lnTo>
                  <a:cubicBezTo>
                    <a:pt x="53533" y="372201"/>
                    <a:pt x="69687" y="381547"/>
                    <a:pt x="88629" y="388337"/>
                  </a:cubicBezTo>
                  <a:cubicBezTo>
                    <a:pt x="107569" y="395128"/>
                    <a:pt x="127130" y="398587"/>
                    <a:pt x="147310" y="398716"/>
                  </a:cubicBezTo>
                  <a:cubicBezTo>
                    <a:pt x="184561" y="398393"/>
                    <a:pt x="213799" y="388971"/>
                    <a:pt x="235023" y="370449"/>
                  </a:cubicBezTo>
                  <a:cubicBezTo>
                    <a:pt x="256249" y="351928"/>
                    <a:pt x="267062" y="326249"/>
                    <a:pt x="267462" y="293411"/>
                  </a:cubicBezTo>
                  <a:lnTo>
                    <a:pt x="267462" y="234017"/>
                  </a:lnTo>
                  <a:cubicBezTo>
                    <a:pt x="254843" y="256428"/>
                    <a:pt x="237965" y="273648"/>
                    <a:pt x="216830" y="285678"/>
                  </a:cubicBezTo>
                  <a:cubicBezTo>
                    <a:pt x="195696" y="297707"/>
                    <a:pt x="171696" y="303786"/>
                    <a:pt x="144833" y="303913"/>
                  </a:cubicBezTo>
                  <a:cubicBezTo>
                    <a:pt x="102761" y="303026"/>
                    <a:pt x="68325" y="288564"/>
                    <a:pt x="41527" y="260527"/>
                  </a:cubicBezTo>
                  <a:cubicBezTo>
                    <a:pt x="14729" y="232489"/>
                    <a:pt x="886" y="196196"/>
                    <a:pt x="0" y="151646"/>
                  </a:cubicBezTo>
                  <a:cubicBezTo>
                    <a:pt x="886" y="107393"/>
                    <a:pt x="14729" y="71281"/>
                    <a:pt x="41527" y="43308"/>
                  </a:cubicBezTo>
                  <a:cubicBezTo>
                    <a:pt x="68325" y="15335"/>
                    <a:pt x="102761" y="899"/>
                    <a:pt x="144833" y="0"/>
                  </a:cubicBezTo>
                  <a:close/>
                  <a:moveTo>
                    <a:pt x="152265" y="35212"/>
                  </a:moveTo>
                  <a:cubicBezTo>
                    <a:pt x="119685" y="35921"/>
                    <a:pt x="93028" y="47045"/>
                    <a:pt x="72294" y="68583"/>
                  </a:cubicBezTo>
                  <a:cubicBezTo>
                    <a:pt x="51559" y="90122"/>
                    <a:pt x="40849" y="117823"/>
                    <a:pt x="40165" y="151685"/>
                  </a:cubicBezTo>
                  <a:cubicBezTo>
                    <a:pt x="40849" y="185815"/>
                    <a:pt x="51559" y="213675"/>
                    <a:pt x="72294" y="235267"/>
                  </a:cubicBezTo>
                  <a:cubicBezTo>
                    <a:pt x="93028" y="256859"/>
                    <a:pt x="119685" y="268003"/>
                    <a:pt x="152265" y="268700"/>
                  </a:cubicBezTo>
                  <a:cubicBezTo>
                    <a:pt x="186057" y="268120"/>
                    <a:pt x="213540" y="257207"/>
                    <a:pt x="234714" y="235959"/>
                  </a:cubicBezTo>
                  <a:cubicBezTo>
                    <a:pt x="255888" y="214711"/>
                    <a:pt x="266804" y="186607"/>
                    <a:pt x="267462" y="151646"/>
                  </a:cubicBezTo>
                  <a:cubicBezTo>
                    <a:pt x="266804" y="116989"/>
                    <a:pt x="255888" y="89068"/>
                    <a:pt x="234714" y="67882"/>
                  </a:cubicBezTo>
                  <a:cubicBezTo>
                    <a:pt x="213540" y="46696"/>
                    <a:pt x="186057" y="35806"/>
                    <a:pt x="152265" y="3521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2C78B23A-632F-4FF2-B1DB-D62779A331A5}"/>
                </a:ext>
              </a:extLst>
            </p:cNvPr>
            <p:cNvSpPr/>
            <p:nvPr/>
          </p:nvSpPr>
          <p:spPr>
            <a:xfrm>
              <a:off x="9327958" y="2386580"/>
              <a:ext cx="38308" cy="320010"/>
            </a:xfrm>
            <a:custGeom>
              <a:avLst/>
              <a:gdLst/>
              <a:ahLst/>
              <a:cxnLst/>
              <a:rect l="l" t="t" r="r" b="b"/>
              <a:pathLst>
                <a:path w="38308" h="320010">
                  <a:moveTo>
                    <a:pt x="0" y="0"/>
                  </a:moveTo>
                  <a:lnTo>
                    <a:pt x="38308" y="0"/>
                  </a:lnTo>
                  <a:lnTo>
                    <a:pt x="38308" y="320010"/>
                  </a:lnTo>
                  <a:lnTo>
                    <a:pt x="0" y="32001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624329D5-649B-4928-85CD-14362B04489C}"/>
                </a:ext>
              </a:extLst>
            </p:cNvPr>
            <p:cNvSpPr/>
            <p:nvPr/>
          </p:nvSpPr>
          <p:spPr>
            <a:xfrm>
              <a:off x="10328084" y="2386580"/>
              <a:ext cx="38309" cy="320010"/>
            </a:xfrm>
            <a:custGeom>
              <a:avLst/>
              <a:gdLst/>
              <a:ahLst/>
              <a:cxnLst/>
              <a:rect l="l" t="t" r="r" b="b"/>
              <a:pathLst>
                <a:path w="38309" h="320010">
                  <a:moveTo>
                    <a:pt x="0" y="0"/>
                  </a:moveTo>
                  <a:lnTo>
                    <a:pt x="38309" y="0"/>
                  </a:lnTo>
                  <a:lnTo>
                    <a:pt x="38309" y="320010"/>
                  </a:lnTo>
                  <a:lnTo>
                    <a:pt x="0" y="32001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164E83D4-30F6-4C59-8FFA-AD2FC2966221}"/>
              </a:ext>
            </a:extLst>
          </p:cNvPr>
          <p:cNvGrpSpPr/>
          <p:nvPr userDrawn="1"/>
        </p:nvGrpSpPr>
        <p:grpSpPr>
          <a:xfrm>
            <a:off x="672458" y="2225997"/>
            <a:ext cx="3021853" cy="546070"/>
            <a:chOff x="2656324" y="2163854"/>
            <a:chExt cx="3021853" cy="546070"/>
          </a:xfrm>
        </p:grpSpPr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F3051B0B-E539-41DA-BF1C-88B850B08AC1}"/>
                </a:ext>
              </a:extLst>
            </p:cNvPr>
            <p:cNvSpPr txBox="1">
              <a:spLocks/>
            </p:cNvSpPr>
            <p:nvPr/>
          </p:nvSpPr>
          <p:spPr>
            <a:xfrm>
              <a:off x="5302274" y="2163854"/>
              <a:ext cx="61293" cy="61294"/>
            </a:xfrm>
            <a:custGeom>
              <a:avLst/>
              <a:gdLst/>
              <a:ahLst/>
              <a:cxnLst/>
              <a:rect l="l" t="t" r="r" b="b"/>
              <a:pathLst>
                <a:path w="61293" h="61294">
                  <a:moveTo>
                    <a:pt x="30956" y="0"/>
                  </a:moveTo>
                  <a:cubicBezTo>
                    <a:pt x="39211" y="0"/>
                    <a:pt x="46331" y="2993"/>
                    <a:pt x="52316" y="8978"/>
                  </a:cubicBezTo>
                  <a:cubicBezTo>
                    <a:pt x="58301" y="14963"/>
                    <a:pt x="61293" y="22083"/>
                    <a:pt x="61293" y="30338"/>
                  </a:cubicBezTo>
                  <a:cubicBezTo>
                    <a:pt x="61293" y="38592"/>
                    <a:pt x="58301" y="45816"/>
                    <a:pt x="52316" y="52007"/>
                  </a:cubicBezTo>
                  <a:cubicBezTo>
                    <a:pt x="46331" y="58198"/>
                    <a:pt x="39211" y="61294"/>
                    <a:pt x="30956" y="61294"/>
                  </a:cubicBezTo>
                  <a:cubicBezTo>
                    <a:pt x="22288" y="61294"/>
                    <a:pt x="14962" y="58198"/>
                    <a:pt x="8977" y="52007"/>
                  </a:cubicBezTo>
                  <a:cubicBezTo>
                    <a:pt x="2992" y="45816"/>
                    <a:pt x="0" y="38592"/>
                    <a:pt x="0" y="30338"/>
                  </a:cubicBezTo>
                  <a:cubicBezTo>
                    <a:pt x="0" y="22083"/>
                    <a:pt x="2992" y="14963"/>
                    <a:pt x="8977" y="8978"/>
                  </a:cubicBezTo>
                  <a:cubicBezTo>
                    <a:pt x="14962" y="2993"/>
                    <a:pt x="22288" y="0"/>
                    <a:pt x="3095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E869A88A-B6ED-41AF-A29B-C30FFF486BB6}"/>
                </a:ext>
              </a:extLst>
            </p:cNvPr>
            <p:cNvSpPr txBox="1">
              <a:spLocks/>
            </p:cNvSpPr>
            <p:nvPr/>
          </p:nvSpPr>
          <p:spPr>
            <a:xfrm>
              <a:off x="5157303" y="2170665"/>
              <a:ext cx="46434" cy="432768"/>
            </a:xfrm>
            <a:custGeom>
              <a:avLst/>
              <a:gdLst/>
              <a:ahLst/>
              <a:cxnLst/>
              <a:rect l="l" t="t" r="r" b="b"/>
              <a:pathLst>
                <a:path w="46434" h="432768">
                  <a:moveTo>
                    <a:pt x="0" y="0"/>
                  </a:moveTo>
                  <a:lnTo>
                    <a:pt x="46434" y="0"/>
                  </a:lnTo>
                  <a:lnTo>
                    <a:pt x="46434" y="432768"/>
                  </a:lnTo>
                  <a:lnTo>
                    <a:pt x="0" y="4327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2801540C-5A6C-4A54-B0C6-6C0846EC4390}"/>
                </a:ext>
              </a:extLst>
            </p:cNvPr>
            <p:cNvSpPr txBox="1">
              <a:spLocks/>
            </p:cNvSpPr>
            <p:nvPr/>
          </p:nvSpPr>
          <p:spPr>
            <a:xfrm>
              <a:off x="2656324" y="2178095"/>
              <a:ext cx="412337" cy="425339"/>
            </a:xfrm>
            <a:custGeom>
              <a:avLst/>
              <a:gdLst/>
              <a:ahLst/>
              <a:cxnLst/>
              <a:rect l="l" t="t" r="r" b="b"/>
              <a:pathLst>
                <a:path w="412337" h="425339">
                  <a:moveTo>
                    <a:pt x="0" y="0"/>
                  </a:moveTo>
                  <a:lnTo>
                    <a:pt x="48291" y="0"/>
                  </a:lnTo>
                  <a:lnTo>
                    <a:pt x="206168" y="296561"/>
                  </a:lnTo>
                  <a:lnTo>
                    <a:pt x="364045" y="0"/>
                  </a:lnTo>
                  <a:lnTo>
                    <a:pt x="412337" y="0"/>
                  </a:lnTo>
                  <a:lnTo>
                    <a:pt x="412337" y="425339"/>
                  </a:lnTo>
                  <a:lnTo>
                    <a:pt x="364045" y="425339"/>
                  </a:lnTo>
                  <a:lnTo>
                    <a:pt x="364045" y="104013"/>
                  </a:lnTo>
                  <a:lnTo>
                    <a:pt x="206168" y="400574"/>
                  </a:lnTo>
                  <a:lnTo>
                    <a:pt x="48291" y="104013"/>
                  </a:lnTo>
                  <a:lnTo>
                    <a:pt x="48291" y="425339"/>
                  </a:lnTo>
                  <a:lnTo>
                    <a:pt x="0" y="4253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B91D5C56-2A21-48F7-9A01-6B21056777FC}"/>
                </a:ext>
              </a:extLst>
            </p:cNvPr>
            <p:cNvSpPr txBox="1">
              <a:spLocks/>
            </p:cNvSpPr>
            <p:nvPr/>
          </p:nvSpPr>
          <p:spPr>
            <a:xfrm>
              <a:off x="3506716" y="2195431"/>
              <a:ext cx="187595" cy="415433"/>
            </a:xfrm>
            <a:custGeom>
              <a:avLst/>
              <a:gdLst/>
              <a:ahLst/>
              <a:cxnLst/>
              <a:rect l="l" t="t" r="r" b="b"/>
              <a:pathLst>
                <a:path w="187595" h="415433">
                  <a:moveTo>
                    <a:pt x="50149" y="0"/>
                  </a:moveTo>
                  <a:lnTo>
                    <a:pt x="96583" y="0"/>
                  </a:lnTo>
                  <a:lnTo>
                    <a:pt x="96583" y="87916"/>
                  </a:lnTo>
                  <a:lnTo>
                    <a:pt x="175212" y="87916"/>
                  </a:lnTo>
                  <a:lnTo>
                    <a:pt x="175212" y="129397"/>
                  </a:lnTo>
                  <a:lnTo>
                    <a:pt x="96583" y="129397"/>
                  </a:lnTo>
                  <a:lnTo>
                    <a:pt x="96583" y="333708"/>
                  </a:lnTo>
                  <a:cubicBezTo>
                    <a:pt x="96583" y="345265"/>
                    <a:pt x="99988" y="354862"/>
                    <a:pt x="106799" y="362497"/>
                  </a:cubicBezTo>
                  <a:cubicBezTo>
                    <a:pt x="113609" y="370133"/>
                    <a:pt x="121761" y="373951"/>
                    <a:pt x="131254" y="373951"/>
                  </a:cubicBezTo>
                  <a:cubicBezTo>
                    <a:pt x="138271" y="373951"/>
                    <a:pt x="144669" y="372713"/>
                    <a:pt x="150447" y="370237"/>
                  </a:cubicBezTo>
                  <a:cubicBezTo>
                    <a:pt x="156226" y="367760"/>
                    <a:pt x="160972" y="364664"/>
                    <a:pt x="164687" y="360950"/>
                  </a:cubicBezTo>
                  <a:lnTo>
                    <a:pt x="187595" y="395002"/>
                  </a:lnTo>
                  <a:cubicBezTo>
                    <a:pt x="170259" y="408622"/>
                    <a:pt x="150447" y="415433"/>
                    <a:pt x="128158" y="415433"/>
                  </a:cubicBezTo>
                  <a:cubicBezTo>
                    <a:pt x="105457" y="415433"/>
                    <a:pt x="86780" y="407797"/>
                    <a:pt x="72128" y="392525"/>
                  </a:cubicBezTo>
                  <a:cubicBezTo>
                    <a:pt x="57475" y="377253"/>
                    <a:pt x="50149" y="357648"/>
                    <a:pt x="50149" y="333708"/>
                  </a:cubicBezTo>
                  <a:lnTo>
                    <a:pt x="50149" y="129397"/>
                  </a:lnTo>
                  <a:lnTo>
                    <a:pt x="0" y="129397"/>
                  </a:lnTo>
                  <a:lnTo>
                    <a:pt x="0" y="87916"/>
                  </a:lnTo>
                  <a:lnTo>
                    <a:pt x="50149" y="87916"/>
                  </a:lnTo>
                  <a:lnTo>
                    <a:pt x="50149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938751F7-5AB7-4F81-9DD2-C1AE3EE50FDD}"/>
                </a:ext>
              </a:extLst>
            </p:cNvPr>
            <p:cNvSpPr txBox="1">
              <a:spLocks/>
            </p:cNvSpPr>
            <p:nvPr/>
          </p:nvSpPr>
          <p:spPr>
            <a:xfrm>
              <a:off x="3159005" y="2275917"/>
              <a:ext cx="309563" cy="334947"/>
            </a:xfrm>
            <a:custGeom>
              <a:avLst/>
              <a:gdLst/>
              <a:ahLst/>
              <a:cxnLst/>
              <a:rect l="l" t="t" r="r" b="b"/>
              <a:pathLst>
                <a:path w="309563" h="334947">
                  <a:moveTo>
                    <a:pt x="157877" y="0"/>
                  </a:moveTo>
                  <a:cubicBezTo>
                    <a:pt x="205757" y="0"/>
                    <a:pt x="243007" y="16716"/>
                    <a:pt x="269629" y="50149"/>
                  </a:cubicBezTo>
                  <a:cubicBezTo>
                    <a:pt x="296252" y="83582"/>
                    <a:pt x="309563" y="128572"/>
                    <a:pt x="309563" y="185118"/>
                  </a:cubicBezTo>
                  <a:lnTo>
                    <a:pt x="47673" y="185118"/>
                  </a:lnTo>
                  <a:cubicBezTo>
                    <a:pt x="50975" y="216900"/>
                    <a:pt x="63048" y="242903"/>
                    <a:pt x="83892" y="263128"/>
                  </a:cubicBezTo>
                  <a:cubicBezTo>
                    <a:pt x="104736" y="283353"/>
                    <a:pt x="130636" y="293465"/>
                    <a:pt x="161592" y="293465"/>
                  </a:cubicBezTo>
                  <a:cubicBezTo>
                    <a:pt x="180579" y="293465"/>
                    <a:pt x="199669" y="289751"/>
                    <a:pt x="218861" y="282321"/>
                  </a:cubicBezTo>
                  <a:cubicBezTo>
                    <a:pt x="238054" y="274892"/>
                    <a:pt x="252604" y="265811"/>
                    <a:pt x="262509" y="255080"/>
                  </a:cubicBezTo>
                  <a:lnTo>
                    <a:pt x="290989" y="285417"/>
                  </a:lnTo>
                  <a:cubicBezTo>
                    <a:pt x="277368" y="300276"/>
                    <a:pt x="258279" y="312245"/>
                    <a:pt x="233720" y="321326"/>
                  </a:cubicBezTo>
                  <a:cubicBezTo>
                    <a:pt x="209162" y="330406"/>
                    <a:pt x="185326" y="334947"/>
                    <a:pt x="162211" y="334947"/>
                  </a:cubicBezTo>
                  <a:cubicBezTo>
                    <a:pt x="133732" y="334947"/>
                    <a:pt x="107109" y="327724"/>
                    <a:pt x="82344" y="313277"/>
                  </a:cubicBezTo>
                  <a:cubicBezTo>
                    <a:pt x="57579" y="298831"/>
                    <a:pt x="37664" y="278709"/>
                    <a:pt x="22599" y="252913"/>
                  </a:cubicBezTo>
                  <a:cubicBezTo>
                    <a:pt x="7533" y="227116"/>
                    <a:pt x="0" y="198326"/>
                    <a:pt x="0" y="166545"/>
                  </a:cubicBezTo>
                  <a:cubicBezTo>
                    <a:pt x="0" y="135588"/>
                    <a:pt x="7120" y="107315"/>
                    <a:pt x="21361" y="81725"/>
                  </a:cubicBezTo>
                  <a:cubicBezTo>
                    <a:pt x="35600" y="56134"/>
                    <a:pt x="54793" y="36116"/>
                    <a:pt x="78939" y="21669"/>
                  </a:cubicBezTo>
                  <a:cubicBezTo>
                    <a:pt x="103085" y="7223"/>
                    <a:pt x="129398" y="0"/>
                    <a:pt x="157877" y="0"/>
                  </a:cubicBezTo>
                  <a:close/>
                  <a:moveTo>
                    <a:pt x="159735" y="41481"/>
                  </a:moveTo>
                  <a:cubicBezTo>
                    <a:pt x="130842" y="41481"/>
                    <a:pt x="106077" y="50871"/>
                    <a:pt x="85440" y="69652"/>
                  </a:cubicBezTo>
                  <a:cubicBezTo>
                    <a:pt x="64802" y="88432"/>
                    <a:pt x="52420" y="113094"/>
                    <a:pt x="48292" y="143637"/>
                  </a:cubicBezTo>
                  <a:lnTo>
                    <a:pt x="263748" y="143637"/>
                  </a:lnTo>
                  <a:cubicBezTo>
                    <a:pt x="260446" y="113094"/>
                    <a:pt x="249921" y="88432"/>
                    <a:pt x="232172" y="69652"/>
                  </a:cubicBezTo>
                  <a:cubicBezTo>
                    <a:pt x="214424" y="50871"/>
                    <a:pt x="190278" y="41481"/>
                    <a:pt x="159735" y="4148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2977B035-ADE6-4A4C-86F9-E9355E9D8122}"/>
                </a:ext>
              </a:extLst>
            </p:cNvPr>
            <p:cNvSpPr txBox="1">
              <a:spLocks/>
            </p:cNvSpPr>
            <p:nvPr/>
          </p:nvSpPr>
          <p:spPr>
            <a:xfrm>
              <a:off x="3757128" y="2275917"/>
              <a:ext cx="170259" cy="327517"/>
            </a:xfrm>
            <a:custGeom>
              <a:avLst/>
              <a:gdLst/>
              <a:ahLst/>
              <a:cxnLst/>
              <a:rect l="l" t="t" r="r" b="b"/>
              <a:pathLst>
                <a:path w="170259" h="327517">
                  <a:moveTo>
                    <a:pt x="170259" y="0"/>
                  </a:moveTo>
                  <a:lnTo>
                    <a:pt x="170259" y="41481"/>
                  </a:lnTo>
                  <a:cubicBezTo>
                    <a:pt x="146320" y="41481"/>
                    <a:pt x="124960" y="46022"/>
                    <a:pt x="106180" y="55102"/>
                  </a:cubicBezTo>
                  <a:cubicBezTo>
                    <a:pt x="87400" y="64183"/>
                    <a:pt x="72747" y="76875"/>
                    <a:pt x="62222" y="93178"/>
                  </a:cubicBezTo>
                  <a:cubicBezTo>
                    <a:pt x="51697" y="109482"/>
                    <a:pt x="46434" y="127953"/>
                    <a:pt x="46434" y="148590"/>
                  </a:cubicBezTo>
                  <a:lnTo>
                    <a:pt x="46434" y="327517"/>
                  </a:lnTo>
                  <a:lnTo>
                    <a:pt x="0" y="327517"/>
                  </a:lnTo>
                  <a:lnTo>
                    <a:pt x="0" y="7430"/>
                  </a:lnTo>
                  <a:lnTo>
                    <a:pt x="46434" y="7430"/>
                  </a:lnTo>
                  <a:lnTo>
                    <a:pt x="46434" y="69961"/>
                  </a:lnTo>
                  <a:cubicBezTo>
                    <a:pt x="55927" y="48498"/>
                    <a:pt x="71612" y="31472"/>
                    <a:pt x="93488" y="18883"/>
                  </a:cubicBezTo>
                  <a:cubicBezTo>
                    <a:pt x="115364" y="6294"/>
                    <a:pt x="140954" y="0"/>
                    <a:pt x="17025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B5491C69-6B3D-4C4E-A712-AAE6470473FA}"/>
                </a:ext>
              </a:extLst>
            </p:cNvPr>
            <p:cNvSpPr txBox="1">
              <a:spLocks/>
            </p:cNvSpPr>
            <p:nvPr/>
          </p:nvSpPr>
          <p:spPr>
            <a:xfrm>
              <a:off x="3976917" y="2275917"/>
              <a:ext cx="329994" cy="334947"/>
            </a:xfrm>
            <a:custGeom>
              <a:avLst/>
              <a:gdLst/>
              <a:ahLst/>
              <a:cxnLst/>
              <a:rect l="l" t="t" r="r" b="b"/>
              <a:pathLst>
                <a:path w="329994" h="334947">
                  <a:moveTo>
                    <a:pt x="165307" y="0"/>
                  </a:moveTo>
                  <a:cubicBezTo>
                    <a:pt x="195025" y="0"/>
                    <a:pt x="222473" y="7533"/>
                    <a:pt x="247650" y="22598"/>
                  </a:cubicBezTo>
                  <a:cubicBezTo>
                    <a:pt x="272828" y="37663"/>
                    <a:pt x="292847" y="57991"/>
                    <a:pt x="307706" y="83582"/>
                  </a:cubicBezTo>
                  <a:cubicBezTo>
                    <a:pt x="322565" y="109172"/>
                    <a:pt x="329994" y="137033"/>
                    <a:pt x="329994" y="167164"/>
                  </a:cubicBezTo>
                  <a:cubicBezTo>
                    <a:pt x="329994" y="197295"/>
                    <a:pt x="322565" y="225258"/>
                    <a:pt x="307706" y="251055"/>
                  </a:cubicBezTo>
                  <a:cubicBezTo>
                    <a:pt x="292847" y="276852"/>
                    <a:pt x="272828" y="297283"/>
                    <a:pt x="247650" y="312349"/>
                  </a:cubicBezTo>
                  <a:cubicBezTo>
                    <a:pt x="222473" y="327414"/>
                    <a:pt x="195025" y="334947"/>
                    <a:pt x="165307" y="334947"/>
                  </a:cubicBezTo>
                  <a:cubicBezTo>
                    <a:pt x="135589" y="334947"/>
                    <a:pt x="108038" y="327414"/>
                    <a:pt x="82654" y="312349"/>
                  </a:cubicBezTo>
                  <a:cubicBezTo>
                    <a:pt x="57270" y="297283"/>
                    <a:pt x="37148" y="276852"/>
                    <a:pt x="22289" y="251055"/>
                  </a:cubicBezTo>
                  <a:cubicBezTo>
                    <a:pt x="7430" y="225258"/>
                    <a:pt x="0" y="197295"/>
                    <a:pt x="0" y="167164"/>
                  </a:cubicBezTo>
                  <a:cubicBezTo>
                    <a:pt x="0" y="137033"/>
                    <a:pt x="7430" y="109172"/>
                    <a:pt x="22289" y="83582"/>
                  </a:cubicBezTo>
                  <a:cubicBezTo>
                    <a:pt x="37148" y="57991"/>
                    <a:pt x="57270" y="37663"/>
                    <a:pt x="82654" y="22598"/>
                  </a:cubicBezTo>
                  <a:cubicBezTo>
                    <a:pt x="108038" y="7533"/>
                    <a:pt x="135589" y="0"/>
                    <a:pt x="165307" y="0"/>
                  </a:cubicBezTo>
                  <a:close/>
                  <a:moveTo>
                    <a:pt x="165307" y="41481"/>
                  </a:moveTo>
                  <a:cubicBezTo>
                    <a:pt x="144257" y="41481"/>
                    <a:pt x="124754" y="47157"/>
                    <a:pt x="106799" y="58507"/>
                  </a:cubicBezTo>
                  <a:cubicBezTo>
                    <a:pt x="88845" y="69858"/>
                    <a:pt x="74605" y="85130"/>
                    <a:pt x="64080" y="104323"/>
                  </a:cubicBezTo>
                  <a:cubicBezTo>
                    <a:pt x="53555" y="123515"/>
                    <a:pt x="48292" y="144463"/>
                    <a:pt x="48292" y="167164"/>
                  </a:cubicBezTo>
                  <a:cubicBezTo>
                    <a:pt x="48292" y="189865"/>
                    <a:pt x="53555" y="210915"/>
                    <a:pt x="64080" y="230314"/>
                  </a:cubicBezTo>
                  <a:cubicBezTo>
                    <a:pt x="74605" y="249714"/>
                    <a:pt x="88845" y="265089"/>
                    <a:pt x="106799" y="276439"/>
                  </a:cubicBezTo>
                  <a:cubicBezTo>
                    <a:pt x="124754" y="287790"/>
                    <a:pt x="144257" y="293465"/>
                    <a:pt x="165307" y="293465"/>
                  </a:cubicBezTo>
                  <a:cubicBezTo>
                    <a:pt x="186357" y="293465"/>
                    <a:pt x="205756" y="287790"/>
                    <a:pt x="223505" y="276439"/>
                  </a:cubicBezTo>
                  <a:cubicBezTo>
                    <a:pt x="241253" y="265089"/>
                    <a:pt x="255390" y="249714"/>
                    <a:pt x="265915" y="230314"/>
                  </a:cubicBezTo>
                  <a:cubicBezTo>
                    <a:pt x="276440" y="210915"/>
                    <a:pt x="281702" y="189865"/>
                    <a:pt x="281702" y="167164"/>
                  </a:cubicBezTo>
                  <a:cubicBezTo>
                    <a:pt x="281702" y="144463"/>
                    <a:pt x="276440" y="123515"/>
                    <a:pt x="265915" y="104323"/>
                  </a:cubicBezTo>
                  <a:cubicBezTo>
                    <a:pt x="255390" y="85130"/>
                    <a:pt x="241253" y="69858"/>
                    <a:pt x="223505" y="58507"/>
                  </a:cubicBezTo>
                  <a:cubicBezTo>
                    <a:pt x="205756" y="47157"/>
                    <a:pt x="186357" y="41481"/>
                    <a:pt x="165307" y="4148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ED07AB51-93C8-42B3-BDB7-A2C7B1E8F5E3}"/>
                </a:ext>
              </a:extLst>
            </p:cNvPr>
            <p:cNvSpPr txBox="1">
              <a:spLocks/>
            </p:cNvSpPr>
            <p:nvPr/>
          </p:nvSpPr>
          <p:spPr>
            <a:xfrm>
              <a:off x="4385778" y="2275917"/>
              <a:ext cx="310182" cy="434007"/>
            </a:xfrm>
            <a:custGeom>
              <a:avLst/>
              <a:gdLst/>
              <a:ahLst/>
              <a:cxnLst/>
              <a:rect l="l" t="t" r="r" b="b"/>
              <a:pathLst>
                <a:path w="310182" h="434007">
                  <a:moveTo>
                    <a:pt x="162830" y="0"/>
                  </a:moveTo>
                  <a:cubicBezTo>
                    <a:pt x="190484" y="0"/>
                    <a:pt x="215559" y="7120"/>
                    <a:pt x="238053" y="21360"/>
                  </a:cubicBezTo>
                  <a:cubicBezTo>
                    <a:pt x="260548" y="35600"/>
                    <a:pt x="278193" y="55412"/>
                    <a:pt x="290989" y="80796"/>
                  </a:cubicBezTo>
                  <a:cubicBezTo>
                    <a:pt x="303784" y="106180"/>
                    <a:pt x="310182" y="134969"/>
                    <a:pt x="310182" y="167164"/>
                  </a:cubicBezTo>
                  <a:cubicBezTo>
                    <a:pt x="310182" y="199358"/>
                    <a:pt x="303784" y="228251"/>
                    <a:pt x="290989" y="253841"/>
                  </a:cubicBezTo>
                  <a:cubicBezTo>
                    <a:pt x="278193" y="279432"/>
                    <a:pt x="260548" y="299347"/>
                    <a:pt x="238053" y="313587"/>
                  </a:cubicBezTo>
                  <a:cubicBezTo>
                    <a:pt x="215559" y="327827"/>
                    <a:pt x="190484" y="334947"/>
                    <a:pt x="162830" y="334947"/>
                  </a:cubicBezTo>
                  <a:cubicBezTo>
                    <a:pt x="137652" y="334947"/>
                    <a:pt x="115054" y="329065"/>
                    <a:pt x="95035" y="317302"/>
                  </a:cubicBezTo>
                  <a:cubicBezTo>
                    <a:pt x="75018" y="305538"/>
                    <a:pt x="58817" y="288925"/>
                    <a:pt x="46434" y="267462"/>
                  </a:cubicBezTo>
                  <a:lnTo>
                    <a:pt x="46434" y="434007"/>
                  </a:lnTo>
                  <a:lnTo>
                    <a:pt x="0" y="434007"/>
                  </a:lnTo>
                  <a:lnTo>
                    <a:pt x="0" y="7430"/>
                  </a:lnTo>
                  <a:lnTo>
                    <a:pt x="46434" y="7430"/>
                  </a:lnTo>
                  <a:lnTo>
                    <a:pt x="46434" y="67485"/>
                  </a:lnTo>
                  <a:cubicBezTo>
                    <a:pt x="58817" y="46022"/>
                    <a:pt x="75018" y="29408"/>
                    <a:pt x="95035" y="17645"/>
                  </a:cubicBezTo>
                  <a:cubicBezTo>
                    <a:pt x="115054" y="5882"/>
                    <a:pt x="137652" y="0"/>
                    <a:pt x="162830" y="0"/>
                  </a:cubicBezTo>
                  <a:close/>
                  <a:moveTo>
                    <a:pt x="154162" y="41481"/>
                  </a:moveTo>
                  <a:cubicBezTo>
                    <a:pt x="133525" y="41481"/>
                    <a:pt x="114951" y="46847"/>
                    <a:pt x="98441" y="57579"/>
                  </a:cubicBezTo>
                  <a:cubicBezTo>
                    <a:pt x="81931" y="68310"/>
                    <a:pt x="69136" y="83169"/>
                    <a:pt x="60055" y="102156"/>
                  </a:cubicBezTo>
                  <a:cubicBezTo>
                    <a:pt x="50974" y="121142"/>
                    <a:pt x="46434" y="142812"/>
                    <a:pt x="46434" y="167164"/>
                  </a:cubicBezTo>
                  <a:cubicBezTo>
                    <a:pt x="46434" y="191516"/>
                    <a:pt x="50974" y="213289"/>
                    <a:pt x="60055" y="232481"/>
                  </a:cubicBezTo>
                  <a:cubicBezTo>
                    <a:pt x="69136" y="251674"/>
                    <a:pt x="81931" y="266637"/>
                    <a:pt x="98441" y="277368"/>
                  </a:cubicBezTo>
                  <a:cubicBezTo>
                    <a:pt x="114951" y="288100"/>
                    <a:pt x="133525" y="293465"/>
                    <a:pt x="154162" y="293465"/>
                  </a:cubicBezTo>
                  <a:cubicBezTo>
                    <a:pt x="174799" y="293465"/>
                    <a:pt x="193270" y="288100"/>
                    <a:pt x="209574" y="277368"/>
                  </a:cubicBezTo>
                  <a:cubicBezTo>
                    <a:pt x="225877" y="266637"/>
                    <a:pt x="238569" y="251674"/>
                    <a:pt x="247650" y="232481"/>
                  </a:cubicBezTo>
                  <a:cubicBezTo>
                    <a:pt x="256731" y="213289"/>
                    <a:pt x="261271" y="191516"/>
                    <a:pt x="261271" y="167164"/>
                  </a:cubicBezTo>
                  <a:cubicBezTo>
                    <a:pt x="261271" y="142812"/>
                    <a:pt x="256731" y="121142"/>
                    <a:pt x="247650" y="102156"/>
                  </a:cubicBezTo>
                  <a:cubicBezTo>
                    <a:pt x="238569" y="83169"/>
                    <a:pt x="225877" y="68310"/>
                    <a:pt x="209574" y="57579"/>
                  </a:cubicBezTo>
                  <a:cubicBezTo>
                    <a:pt x="193270" y="46847"/>
                    <a:pt x="174799" y="41481"/>
                    <a:pt x="154162" y="4148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047A2D20-1802-410D-9F0E-D83DA9A2E647}"/>
                </a:ext>
              </a:extLst>
            </p:cNvPr>
            <p:cNvSpPr txBox="1">
              <a:spLocks/>
            </p:cNvSpPr>
            <p:nvPr/>
          </p:nvSpPr>
          <p:spPr>
            <a:xfrm>
              <a:off x="4748442" y="2275917"/>
              <a:ext cx="329994" cy="334947"/>
            </a:xfrm>
            <a:custGeom>
              <a:avLst/>
              <a:gdLst/>
              <a:ahLst/>
              <a:cxnLst/>
              <a:rect l="l" t="t" r="r" b="b"/>
              <a:pathLst>
                <a:path w="329994" h="334947">
                  <a:moveTo>
                    <a:pt x="165307" y="0"/>
                  </a:moveTo>
                  <a:cubicBezTo>
                    <a:pt x="195025" y="0"/>
                    <a:pt x="222472" y="7533"/>
                    <a:pt x="247651" y="22598"/>
                  </a:cubicBezTo>
                  <a:cubicBezTo>
                    <a:pt x="272828" y="37663"/>
                    <a:pt x="292847" y="57991"/>
                    <a:pt x="307706" y="83582"/>
                  </a:cubicBezTo>
                  <a:cubicBezTo>
                    <a:pt x="322565" y="109172"/>
                    <a:pt x="329994" y="137033"/>
                    <a:pt x="329994" y="167164"/>
                  </a:cubicBezTo>
                  <a:cubicBezTo>
                    <a:pt x="329994" y="197295"/>
                    <a:pt x="322565" y="225258"/>
                    <a:pt x="307706" y="251055"/>
                  </a:cubicBezTo>
                  <a:cubicBezTo>
                    <a:pt x="292847" y="276852"/>
                    <a:pt x="272828" y="297283"/>
                    <a:pt x="247651" y="312349"/>
                  </a:cubicBezTo>
                  <a:cubicBezTo>
                    <a:pt x="222472" y="327414"/>
                    <a:pt x="195025" y="334947"/>
                    <a:pt x="165307" y="334947"/>
                  </a:cubicBezTo>
                  <a:cubicBezTo>
                    <a:pt x="135589" y="334947"/>
                    <a:pt x="108038" y="327414"/>
                    <a:pt x="82654" y="312349"/>
                  </a:cubicBezTo>
                  <a:cubicBezTo>
                    <a:pt x="57269" y="297283"/>
                    <a:pt x="37148" y="276852"/>
                    <a:pt x="22289" y="251055"/>
                  </a:cubicBezTo>
                  <a:cubicBezTo>
                    <a:pt x="7430" y="225258"/>
                    <a:pt x="0" y="197295"/>
                    <a:pt x="0" y="167164"/>
                  </a:cubicBezTo>
                  <a:cubicBezTo>
                    <a:pt x="0" y="137033"/>
                    <a:pt x="7430" y="109172"/>
                    <a:pt x="22289" y="83582"/>
                  </a:cubicBezTo>
                  <a:cubicBezTo>
                    <a:pt x="37148" y="57991"/>
                    <a:pt x="57269" y="37663"/>
                    <a:pt x="82654" y="22598"/>
                  </a:cubicBezTo>
                  <a:cubicBezTo>
                    <a:pt x="108038" y="7533"/>
                    <a:pt x="135589" y="0"/>
                    <a:pt x="165307" y="0"/>
                  </a:cubicBezTo>
                  <a:close/>
                  <a:moveTo>
                    <a:pt x="165307" y="41481"/>
                  </a:moveTo>
                  <a:cubicBezTo>
                    <a:pt x="144257" y="41481"/>
                    <a:pt x="124754" y="47157"/>
                    <a:pt x="106800" y="58507"/>
                  </a:cubicBezTo>
                  <a:cubicBezTo>
                    <a:pt x="88845" y="69858"/>
                    <a:pt x="74605" y="85130"/>
                    <a:pt x="64080" y="104323"/>
                  </a:cubicBezTo>
                  <a:cubicBezTo>
                    <a:pt x="53555" y="123515"/>
                    <a:pt x="48292" y="144463"/>
                    <a:pt x="48292" y="167164"/>
                  </a:cubicBezTo>
                  <a:cubicBezTo>
                    <a:pt x="48292" y="189865"/>
                    <a:pt x="53555" y="210915"/>
                    <a:pt x="64080" y="230314"/>
                  </a:cubicBezTo>
                  <a:cubicBezTo>
                    <a:pt x="74605" y="249714"/>
                    <a:pt x="88845" y="265089"/>
                    <a:pt x="106800" y="276439"/>
                  </a:cubicBezTo>
                  <a:cubicBezTo>
                    <a:pt x="124754" y="287790"/>
                    <a:pt x="144257" y="293465"/>
                    <a:pt x="165307" y="293465"/>
                  </a:cubicBezTo>
                  <a:cubicBezTo>
                    <a:pt x="186357" y="293465"/>
                    <a:pt x="205756" y="287790"/>
                    <a:pt x="223505" y="276439"/>
                  </a:cubicBezTo>
                  <a:cubicBezTo>
                    <a:pt x="241253" y="265089"/>
                    <a:pt x="255390" y="249714"/>
                    <a:pt x="265915" y="230314"/>
                  </a:cubicBezTo>
                  <a:cubicBezTo>
                    <a:pt x="276440" y="210915"/>
                    <a:pt x="281702" y="189865"/>
                    <a:pt x="281702" y="167164"/>
                  </a:cubicBezTo>
                  <a:cubicBezTo>
                    <a:pt x="281702" y="144463"/>
                    <a:pt x="276440" y="123515"/>
                    <a:pt x="265915" y="104323"/>
                  </a:cubicBezTo>
                  <a:cubicBezTo>
                    <a:pt x="255390" y="85130"/>
                    <a:pt x="241253" y="69858"/>
                    <a:pt x="223505" y="58507"/>
                  </a:cubicBezTo>
                  <a:cubicBezTo>
                    <a:pt x="205756" y="47157"/>
                    <a:pt x="186357" y="41481"/>
                    <a:pt x="165307" y="4148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C0F960C2-D281-4BC9-BACA-B4004C0AB29F}"/>
                </a:ext>
              </a:extLst>
            </p:cNvPr>
            <p:cNvSpPr txBox="1">
              <a:spLocks/>
            </p:cNvSpPr>
            <p:nvPr/>
          </p:nvSpPr>
          <p:spPr>
            <a:xfrm>
              <a:off x="5428671" y="2275917"/>
              <a:ext cx="249506" cy="334947"/>
            </a:xfrm>
            <a:custGeom>
              <a:avLst/>
              <a:gdLst/>
              <a:ahLst/>
              <a:cxnLst/>
              <a:rect l="l" t="t" r="r" b="b"/>
              <a:pathLst>
                <a:path w="249506" h="334947">
                  <a:moveTo>
                    <a:pt x="127539" y="0"/>
                  </a:moveTo>
                  <a:cubicBezTo>
                    <a:pt x="146938" y="0"/>
                    <a:pt x="166544" y="3199"/>
                    <a:pt x="186356" y="9596"/>
                  </a:cubicBezTo>
                  <a:cubicBezTo>
                    <a:pt x="206168" y="15994"/>
                    <a:pt x="224742" y="24765"/>
                    <a:pt x="242077" y="35909"/>
                  </a:cubicBezTo>
                  <a:lnTo>
                    <a:pt x="219789" y="71819"/>
                  </a:lnTo>
                  <a:cubicBezTo>
                    <a:pt x="188007" y="51594"/>
                    <a:pt x="157257" y="41481"/>
                    <a:pt x="127539" y="41481"/>
                  </a:cubicBezTo>
                  <a:cubicBezTo>
                    <a:pt x="108553" y="41481"/>
                    <a:pt x="92868" y="45609"/>
                    <a:pt x="80486" y="53864"/>
                  </a:cubicBezTo>
                  <a:cubicBezTo>
                    <a:pt x="68103" y="62119"/>
                    <a:pt x="61912" y="73676"/>
                    <a:pt x="61912" y="88535"/>
                  </a:cubicBezTo>
                  <a:cubicBezTo>
                    <a:pt x="61912" y="97615"/>
                    <a:pt x="64594" y="105045"/>
                    <a:pt x="69960" y="110823"/>
                  </a:cubicBezTo>
                  <a:cubicBezTo>
                    <a:pt x="75326" y="116602"/>
                    <a:pt x="83375" y="121761"/>
                    <a:pt x="94107" y="126302"/>
                  </a:cubicBezTo>
                  <a:cubicBezTo>
                    <a:pt x="104838" y="130842"/>
                    <a:pt x="121761" y="136827"/>
                    <a:pt x="144875" y="144256"/>
                  </a:cubicBezTo>
                  <a:cubicBezTo>
                    <a:pt x="167576" y="151273"/>
                    <a:pt x="185943" y="158083"/>
                    <a:pt x="199977" y="164687"/>
                  </a:cubicBezTo>
                  <a:cubicBezTo>
                    <a:pt x="214010" y="171291"/>
                    <a:pt x="225774" y="180475"/>
                    <a:pt x="235267" y="192238"/>
                  </a:cubicBezTo>
                  <a:cubicBezTo>
                    <a:pt x="244760" y="204002"/>
                    <a:pt x="249506" y="219377"/>
                    <a:pt x="249506" y="238363"/>
                  </a:cubicBezTo>
                  <a:cubicBezTo>
                    <a:pt x="249506" y="267256"/>
                    <a:pt x="238466" y="290576"/>
                    <a:pt x="216383" y="308324"/>
                  </a:cubicBezTo>
                  <a:cubicBezTo>
                    <a:pt x="194301" y="326073"/>
                    <a:pt x="166338" y="334947"/>
                    <a:pt x="132492" y="334947"/>
                  </a:cubicBezTo>
                  <a:cubicBezTo>
                    <a:pt x="109791" y="334947"/>
                    <a:pt x="86780" y="330819"/>
                    <a:pt x="63460" y="322564"/>
                  </a:cubicBezTo>
                  <a:cubicBezTo>
                    <a:pt x="40139" y="314309"/>
                    <a:pt x="18986" y="302546"/>
                    <a:pt x="0" y="287274"/>
                  </a:cubicBezTo>
                  <a:lnTo>
                    <a:pt x="24145" y="253222"/>
                  </a:lnTo>
                  <a:cubicBezTo>
                    <a:pt x="60880" y="280051"/>
                    <a:pt x="96995" y="293465"/>
                    <a:pt x="132492" y="293465"/>
                  </a:cubicBezTo>
                  <a:cubicBezTo>
                    <a:pt x="153543" y="293465"/>
                    <a:pt x="170568" y="288925"/>
                    <a:pt x="183570" y="279845"/>
                  </a:cubicBezTo>
                  <a:cubicBezTo>
                    <a:pt x="196572" y="270764"/>
                    <a:pt x="203073" y="258588"/>
                    <a:pt x="203073" y="243316"/>
                  </a:cubicBezTo>
                  <a:cubicBezTo>
                    <a:pt x="203073" y="232585"/>
                    <a:pt x="199564" y="223607"/>
                    <a:pt x="192547" y="216384"/>
                  </a:cubicBezTo>
                  <a:cubicBezTo>
                    <a:pt x="185531" y="209161"/>
                    <a:pt x="176760" y="203486"/>
                    <a:pt x="166235" y="199358"/>
                  </a:cubicBezTo>
                  <a:cubicBezTo>
                    <a:pt x="155709" y="195231"/>
                    <a:pt x="141160" y="190484"/>
                    <a:pt x="122586" y="185118"/>
                  </a:cubicBezTo>
                  <a:cubicBezTo>
                    <a:pt x="83375" y="173974"/>
                    <a:pt x="55721" y="161695"/>
                    <a:pt x="39624" y="148280"/>
                  </a:cubicBezTo>
                  <a:cubicBezTo>
                    <a:pt x="23526" y="134866"/>
                    <a:pt x="15478" y="116808"/>
                    <a:pt x="15478" y="94107"/>
                  </a:cubicBezTo>
                  <a:cubicBezTo>
                    <a:pt x="15478" y="65627"/>
                    <a:pt x="26003" y="42823"/>
                    <a:pt x="47053" y="25694"/>
                  </a:cubicBezTo>
                  <a:cubicBezTo>
                    <a:pt x="68103" y="8565"/>
                    <a:pt x="94932" y="0"/>
                    <a:pt x="12753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EAD02CAE-EA62-46F9-AF21-428066FCE7DE}"/>
                </a:ext>
              </a:extLst>
            </p:cNvPr>
            <p:cNvSpPr txBox="1">
              <a:spLocks/>
            </p:cNvSpPr>
            <p:nvPr/>
          </p:nvSpPr>
          <p:spPr>
            <a:xfrm>
              <a:off x="5309703" y="2283347"/>
              <a:ext cx="46435" cy="320087"/>
            </a:xfrm>
            <a:custGeom>
              <a:avLst/>
              <a:gdLst/>
              <a:ahLst/>
              <a:cxnLst/>
              <a:rect l="l" t="t" r="r" b="b"/>
              <a:pathLst>
                <a:path w="46435" h="320087">
                  <a:moveTo>
                    <a:pt x="0" y="0"/>
                  </a:moveTo>
                  <a:lnTo>
                    <a:pt x="46435" y="0"/>
                  </a:lnTo>
                  <a:lnTo>
                    <a:pt x="46435" y="320087"/>
                  </a:lnTo>
                  <a:lnTo>
                    <a:pt x="0" y="3200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25995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59">
            <a:extLst>
              <a:ext uri="{FF2B5EF4-FFF2-40B4-BE49-F238E27FC236}">
                <a16:creationId xmlns:a16="http://schemas.microsoft.com/office/drawing/2014/main" id="{8442F8FF-5DB1-44B3-AF2C-1A531EA36FEA}"/>
              </a:ext>
            </a:extLst>
          </p:cNvPr>
          <p:cNvGrpSpPr/>
          <p:nvPr userDrawn="1"/>
        </p:nvGrpSpPr>
        <p:grpSpPr bwMode="gray">
          <a:xfrm>
            <a:off x="0" y="0"/>
            <a:ext cx="12188826" cy="6858004"/>
            <a:chOff x="0" y="-4"/>
            <a:chExt cx="12188826" cy="6858004"/>
          </a:xfrm>
        </p:grpSpPr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E2F285D2-B641-461F-87F0-20A9C65B2EF7}"/>
                </a:ext>
              </a:extLst>
            </p:cNvPr>
            <p:cNvGrpSpPr/>
            <p:nvPr/>
          </p:nvGrpSpPr>
          <p:grpSpPr bwMode="gray">
            <a:xfrm>
              <a:off x="609441" y="1600198"/>
              <a:ext cx="10055941" cy="4580469"/>
              <a:chOff x="609441" y="1600198"/>
              <a:chExt cx="10055941" cy="4580469"/>
            </a:xfrm>
          </p:grpSpPr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115EE1AC-AAA1-4CAF-886B-474B1A0C95C4}"/>
                  </a:ext>
                </a:extLst>
              </p:cNvPr>
              <p:cNvSpPr/>
              <p:nvPr/>
            </p:nvSpPr>
            <p:spPr bwMode="gray">
              <a:xfrm>
                <a:off x="609441" y="1600199"/>
                <a:ext cx="914203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7037B7F2-249C-4DB7-A4FF-AD7E08892A0F}"/>
                  </a:ext>
                </a:extLst>
              </p:cNvPr>
              <p:cNvSpPr/>
              <p:nvPr/>
            </p:nvSpPr>
            <p:spPr bwMode="gray">
              <a:xfrm>
                <a:off x="2436448" y="1600198"/>
                <a:ext cx="915282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6B02FE08-2379-4E6C-AE27-D7D2ECAB18B8}"/>
                  </a:ext>
                </a:extLst>
              </p:cNvPr>
              <p:cNvSpPr/>
              <p:nvPr/>
            </p:nvSpPr>
            <p:spPr bwMode="gray">
              <a:xfrm>
                <a:off x="4263453" y="1600198"/>
                <a:ext cx="920909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D7C17E9A-3B70-4668-8EAE-9C7D73BACCA1}"/>
                  </a:ext>
                </a:extLst>
              </p:cNvPr>
              <p:cNvSpPr/>
              <p:nvPr/>
            </p:nvSpPr>
            <p:spPr bwMode="gray">
              <a:xfrm>
                <a:off x="6090459" y="1600198"/>
                <a:ext cx="920909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E02751E5-34AD-4357-BC67-2269F668FD57}"/>
                  </a:ext>
                </a:extLst>
              </p:cNvPr>
              <p:cNvSpPr/>
              <p:nvPr/>
            </p:nvSpPr>
            <p:spPr bwMode="gray">
              <a:xfrm>
                <a:off x="7921943" y="1600198"/>
                <a:ext cx="916431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15" name="Rectangle 114">
                <a:extLst>
                  <a:ext uri="{FF2B5EF4-FFF2-40B4-BE49-F238E27FC236}">
                    <a16:creationId xmlns:a16="http://schemas.microsoft.com/office/drawing/2014/main" id="{452A85DA-B39F-40AB-B423-9F7CCB3D0D63}"/>
                  </a:ext>
                </a:extLst>
              </p:cNvPr>
              <p:cNvSpPr/>
              <p:nvPr/>
            </p:nvSpPr>
            <p:spPr bwMode="gray">
              <a:xfrm>
                <a:off x="9750028" y="1600198"/>
                <a:ext cx="915354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C5C1459D-4F6E-4671-8566-3143311EA541}"/>
                </a:ext>
              </a:extLst>
            </p:cNvPr>
            <p:cNvGrpSpPr/>
            <p:nvPr userDrawn="1"/>
          </p:nvGrpSpPr>
          <p:grpSpPr bwMode="gray">
            <a:xfrm>
              <a:off x="0" y="-4"/>
              <a:ext cx="12188826" cy="6858004"/>
              <a:chOff x="0" y="-4"/>
              <a:chExt cx="12188826" cy="6858004"/>
            </a:xfrm>
          </p:grpSpPr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015AFD00-19E3-4F92-9570-1F3E8AEC3EC4}"/>
                  </a:ext>
                </a:extLst>
              </p:cNvPr>
              <p:cNvGrpSpPr/>
              <p:nvPr>
                <p:custDataLst>
                  <p:tags r:id="rId1"/>
                </p:custDataLst>
              </p:nvPr>
            </p:nvGrpSpPr>
            <p:grpSpPr bwMode="gray">
              <a:xfrm>
                <a:off x="0" y="-4"/>
                <a:ext cx="12188826" cy="6858004"/>
                <a:chOff x="0" y="1"/>
                <a:chExt cx="12188826" cy="6858004"/>
              </a:xfrm>
            </p:grpSpPr>
            <p:grpSp>
              <p:nvGrpSpPr>
                <p:cNvPr id="65" name="Group 64">
                  <a:extLst>
                    <a:ext uri="{FF2B5EF4-FFF2-40B4-BE49-F238E27FC236}">
                      <a16:creationId xmlns:a16="http://schemas.microsoft.com/office/drawing/2014/main" id="{56B51E9A-9BC0-4A23-95C7-9E14C94FDF8A}"/>
                    </a:ext>
                  </a:extLst>
                </p:cNvPr>
                <p:cNvGrpSpPr/>
                <p:nvPr/>
              </p:nvGrpSpPr>
              <p:grpSpPr bwMode="gray">
                <a:xfrm>
                  <a:off x="609601" y="2684"/>
                  <a:ext cx="10962504" cy="6855315"/>
                  <a:chOff x="0" y="0"/>
                  <a:chExt cx="10962504" cy="6858000"/>
                </a:xfrm>
              </p:grpSpPr>
              <p:cxnSp>
                <p:nvCxnSpPr>
                  <p:cNvPr id="85" name="Straight Connector 84">
                    <a:extLst>
                      <a:ext uri="{FF2B5EF4-FFF2-40B4-BE49-F238E27FC236}">
                        <a16:creationId xmlns:a16="http://schemas.microsoft.com/office/drawing/2014/main" id="{5B6B4CFD-041A-4081-89A4-C2B194E6465E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0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6" name="Straight Connector 85">
                    <a:extLst>
                      <a:ext uri="{FF2B5EF4-FFF2-40B4-BE49-F238E27FC236}">
                        <a16:creationId xmlns:a16="http://schemas.microsoft.com/office/drawing/2014/main" id="{C63B978F-4215-434A-A0BE-E77776CE37B1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914043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7" name="Straight Connector 86">
                    <a:extLst>
                      <a:ext uri="{FF2B5EF4-FFF2-40B4-BE49-F238E27FC236}">
                        <a16:creationId xmlns:a16="http://schemas.microsoft.com/office/drawing/2014/main" id="{09EEB78C-3DA9-4AD7-BFB1-207EDE403F9D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371064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8" name="Straight Connector 87">
                    <a:extLst>
                      <a:ext uri="{FF2B5EF4-FFF2-40B4-BE49-F238E27FC236}">
                        <a16:creationId xmlns:a16="http://schemas.microsoft.com/office/drawing/2014/main" id="{F062D7CE-4A4A-4C41-833F-B30B3E74AEAC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828085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9" name="Straight Connector 88">
                    <a:extLst>
                      <a:ext uri="{FF2B5EF4-FFF2-40B4-BE49-F238E27FC236}">
                        <a16:creationId xmlns:a16="http://schemas.microsoft.com/office/drawing/2014/main" id="{19C628EF-969E-4429-A992-9AD0AFECF81E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2285107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0" name="Straight Connector 89">
                    <a:extLst>
                      <a:ext uri="{FF2B5EF4-FFF2-40B4-BE49-F238E27FC236}">
                        <a16:creationId xmlns:a16="http://schemas.microsoft.com/office/drawing/2014/main" id="{8C7BD383-0D5C-4E3A-99F7-4DC5A51DF948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2742128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1" name="Straight Connector 90">
                    <a:extLst>
                      <a:ext uri="{FF2B5EF4-FFF2-40B4-BE49-F238E27FC236}">
                        <a16:creationId xmlns:a16="http://schemas.microsoft.com/office/drawing/2014/main" id="{FAA2EE63-4F24-4A26-9268-D15D92D5B068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3199149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2" name="Straight Connector 91">
                    <a:extLst>
                      <a:ext uri="{FF2B5EF4-FFF2-40B4-BE49-F238E27FC236}">
                        <a16:creationId xmlns:a16="http://schemas.microsoft.com/office/drawing/2014/main" id="{F64BB08D-864A-44D4-88F6-679DBAE518B7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3656171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3" name="Straight Connector 92">
                    <a:extLst>
                      <a:ext uri="{FF2B5EF4-FFF2-40B4-BE49-F238E27FC236}">
                        <a16:creationId xmlns:a16="http://schemas.microsoft.com/office/drawing/2014/main" id="{9FA3F8A1-60DA-47E1-92DD-967475B2DF58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4113192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4" name="Straight Connector 93">
                    <a:extLst>
                      <a:ext uri="{FF2B5EF4-FFF2-40B4-BE49-F238E27FC236}">
                        <a16:creationId xmlns:a16="http://schemas.microsoft.com/office/drawing/2014/main" id="{4DECF40D-CC60-45F8-B236-F9FAC1F3E8CF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4570213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5" name="Straight Connector 94">
                    <a:extLst>
                      <a:ext uri="{FF2B5EF4-FFF2-40B4-BE49-F238E27FC236}">
                        <a16:creationId xmlns:a16="http://schemas.microsoft.com/office/drawing/2014/main" id="{623BAEC6-A3C2-4892-9093-BD8EA8A7E0F6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5027235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6" name="Straight Connector 95">
                    <a:extLst>
                      <a:ext uri="{FF2B5EF4-FFF2-40B4-BE49-F238E27FC236}">
                        <a16:creationId xmlns:a16="http://schemas.microsoft.com/office/drawing/2014/main" id="{D4E16FB9-EDCA-4CA6-9212-0AEBFCE175D7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5484256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7" name="Straight Connector 96">
                    <a:extLst>
                      <a:ext uri="{FF2B5EF4-FFF2-40B4-BE49-F238E27FC236}">
                        <a16:creationId xmlns:a16="http://schemas.microsoft.com/office/drawing/2014/main" id="{F3AE637F-804F-4244-9AA9-FF4A629A143C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5941277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8" name="Straight Connector 97">
                    <a:extLst>
                      <a:ext uri="{FF2B5EF4-FFF2-40B4-BE49-F238E27FC236}">
                        <a16:creationId xmlns:a16="http://schemas.microsoft.com/office/drawing/2014/main" id="{5EFB8414-3949-428A-B700-7C38A44425B2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6398299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9" name="Straight Connector 98">
                    <a:extLst>
                      <a:ext uri="{FF2B5EF4-FFF2-40B4-BE49-F238E27FC236}">
                        <a16:creationId xmlns:a16="http://schemas.microsoft.com/office/drawing/2014/main" id="{BA61D1AB-B7D2-4169-B38F-56371D50E1DA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6855320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0" name="Straight Connector 99">
                    <a:extLst>
                      <a:ext uri="{FF2B5EF4-FFF2-40B4-BE49-F238E27FC236}">
                        <a16:creationId xmlns:a16="http://schemas.microsoft.com/office/drawing/2014/main" id="{D00C4593-A442-4B6C-8E9D-80BFEB1746D6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7312342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1" name="Straight Connector 100">
                    <a:extLst>
                      <a:ext uri="{FF2B5EF4-FFF2-40B4-BE49-F238E27FC236}">
                        <a16:creationId xmlns:a16="http://schemas.microsoft.com/office/drawing/2014/main" id="{95B5E413-FAFF-430F-B105-4D122D50AEE1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7769363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2" name="Straight Connector 101">
                    <a:extLst>
                      <a:ext uri="{FF2B5EF4-FFF2-40B4-BE49-F238E27FC236}">
                        <a16:creationId xmlns:a16="http://schemas.microsoft.com/office/drawing/2014/main" id="{2B845328-662D-4D12-A209-6A0B1E78DF14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8226384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3" name="Straight Connector 102">
                    <a:extLst>
                      <a:ext uri="{FF2B5EF4-FFF2-40B4-BE49-F238E27FC236}">
                        <a16:creationId xmlns:a16="http://schemas.microsoft.com/office/drawing/2014/main" id="{2AC19B5D-D919-4A48-953C-03994329E19B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9140427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4" name="Straight Connector 103">
                    <a:extLst>
                      <a:ext uri="{FF2B5EF4-FFF2-40B4-BE49-F238E27FC236}">
                        <a16:creationId xmlns:a16="http://schemas.microsoft.com/office/drawing/2014/main" id="{AC81C8DC-CB2F-445A-8F7B-5A864393B553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8683406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5" name="Straight Connector 104">
                    <a:extLst>
                      <a:ext uri="{FF2B5EF4-FFF2-40B4-BE49-F238E27FC236}">
                        <a16:creationId xmlns:a16="http://schemas.microsoft.com/office/drawing/2014/main" id="{F3CD9F68-6C35-4B43-B8E1-1ABF75D8D588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9597448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6" name="Straight Connector 105">
                    <a:extLst>
                      <a:ext uri="{FF2B5EF4-FFF2-40B4-BE49-F238E27FC236}">
                        <a16:creationId xmlns:a16="http://schemas.microsoft.com/office/drawing/2014/main" id="{BBBCE95B-721C-44A5-8B94-8F0E42FF53FE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0054470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7" name="Straight Connector 106">
                    <a:extLst>
                      <a:ext uri="{FF2B5EF4-FFF2-40B4-BE49-F238E27FC236}">
                        <a16:creationId xmlns:a16="http://schemas.microsoft.com/office/drawing/2014/main" id="{3B934F61-1ED7-4209-A1E3-04C68085B10E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0511491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8" name="Straight Connector 107">
                    <a:extLst>
                      <a:ext uri="{FF2B5EF4-FFF2-40B4-BE49-F238E27FC236}">
                        <a16:creationId xmlns:a16="http://schemas.microsoft.com/office/drawing/2014/main" id="{8F636E46-095E-439D-B78B-EBC72DB23290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457021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9" name="Straight Connector 108">
                    <a:extLst>
                      <a:ext uri="{FF2B5EF4-FFF2-40B4-BE49-F238E27FC236}">
                        <a16:creationId xmlns:a16="http://schemas.microsoft.com/office/drawing/2014/main" id="{61497272-E949-488B-B9F6-FD10BA6526BF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0962504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66" name="Group 65">
                  <a:extLst>
                    <a:ext uri="{FF2B5EF4-FFF2-40B4-BE49-F238E27FC236}">
                      <a16:creationId xmlns:a16="http://schemas.microsoft.com/office/drawing/2014/main" id="{B645DFBA-090A-4E89-BFE2-570C1D04D7A5}"/>
                    </a:ext>
                  </a:extLst>
                </p:cNvPr>
                <p:cNvGrpSpPr/>
                <p:nvPr/>
              </p:nvGrpSpPr>
              <p:grpSpPr bwMode="gray">
                <a:xfrm>
                  <a:off x="0" y="1"/>
                  <a:ext cx="12188826" cy="6858004"/>
                  <a:chOff x="0" y="1"/>
                  <a:chExt cx="12188826" cy="6858004"/>
                </a:xfrm>
              </p:grpSpPr>
              <p:cxnSp>
                <p:nvCxnSpPr>
                  <p:cNvPr id="67" name="Straight Connector 66">
                    <a:extLst>
                      <a:ext uri="{FF2B5EF4-FFF2-40B4-BE49-F238E27FC236}">
                        <a16:creationId xmlns:a16="http://schemas.microsoft.com/office/drawing/2014/main" id="{E34689D4-9BAE-40BF-B953-E1A0CA4F5C15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6094412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8" name="Straight Connector 67">
                    <a:extLst>
                      <a:ext uri="{FF2B5EF4-FFF2-40B4-BE49-F238E27FC236}">
                        <a16:creationId xmlns:a16="http://schemas.microsoft.com/office/drawing/2014/main" id="{674A3364-6F4C-4749-A110-B336801330E0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5637211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9" name="Straight Connector 68">
                    <a:extLst>
                      <a:ext uri="{FF2B5EF4-FFF2-40B4-BE49-F238E27FC236}">
                        <a16:creationId xmlns:a16="http://schemas.microsoft.com/office/drawing/2014/main" id="{690EC6B6-039D-4549-B1B1-8FF8A3FC2F66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5180011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0" name="Straight Connector 69">
                    <a:extLst>
                      <a:ext uri="{FF2B5EF4-FFF2-40B4-BE49-F238E27FC236}">
                        <a16:creationId xmlns:a16="http://schemas.microsoft.com/office/drawing/2014/main" id="{155F4FAC-9412-45E9-99EC-FDC351D60453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31202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1" name="Straight Connector 70">
                    <a:extLst>
                      <a:ext uri="{FF2B5EF4-FFF2-40B4-BE49-F238E27FC236}">
                        <a16:creationId xmlns:a16="http://schemas.microsoft.com/office/drawing/2014/main" id="{5A0C0A33-67B3-48C9-9B83-C39DFDEF5E0A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26630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2" name="Straight Connector 71">
                    <a:extLst>
                      <a:ext uri="{FF2B5EF4-FFF2-40B4-BE49-F238E27FC236}">
                        <a16:creationId xmlns:a16="http://schemas.microsoft.com/office/drawing/2014/main" id="{A87FF284-D960-4A05-8053-9886608C6599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22058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3" name="Straight Connector 72">
                    <a:extLst>
                      <a:ext uri="{FF2B5EF4-FFF2-40B4-BE49-F238E27FC236}">
                        <a16:creationId xmlns:a16="http://schemas.microsoft.com/office/drawing/2014/main" id="{6BA61019-342C-4EDD-97C6-EDA59774644E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17486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4" name="Straight Connector 73">
                    <a:extLst>
                      <a:ext uri="{FF2B5EF4-FFF2-40B4-BE49-F238E27FC236}">
                        <a16:creationId xmlns:a16="http://schemas.microsoft.com/office/drawing/2014/main" id="{234785CB-17D0-49DD-8DC9-3C93626DC776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1291437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5" name="Straight Connector 74">
                    <a:extLst>
                      <a:ext uri="{FF2B5EF4-FFF2-40B4-BE49-F238E27FC236}">
                        <a16:creationId xmlns:a16="http://schemas.microsoft.com/office/drawing/2014/main" id="{425DB222-E3A0-48A3-BBD5-FD2616577D2D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834237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6" name="Straight Connector 75">
                    <a:extLst>
                      <a:ext uri="{FF2B5EF4-FFF2-40B4-BE49-F238E27FC236}">
                        <a16:creationId xmlns:a16="http://schemas.microsoft.com/office/drawing/2014/main" id="{C433E4E5-A945-4652-B574-37C6580344B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gray">
                  <a:xfrm flipH="1">
                    <a:off x="1" y="5717376"/>
                    <a:ext cx="12188825" cy="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7" name="Straight Connector 76">
                    <a:extLst>
                      <a:ext uri="{FF2B5EF4-FFF2-40B4-BE49-F238E27FC236}">
                        <a16:creationId xmlns:a16="http://schemas.microsoft.com/office/drawing/2014/main" id="{352A597B-2B35-4BD4-B07E-D8CEF25A597D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763592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8" name="Straight Connector 77">
                    <a:extLst>
                      <a:ext uri="{FF2B5EF4-FFF2-40B4-BE49-F238E27FC236}">
                        <a16:creationId xmlns:a16="http://schemas.microsoft.com/office/drawing/2014/main" id="{9351C336-9D65-42C9-A33F-6971E6322E46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5637212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9" name="Straight Connector 78">
                    <a:extLst>
                      <a:ext uri="{FF2B5EF4-FFF2-40B4-BE49-F238E27FC236}">
                        <a16:creationId xmlns:a16="http://schemas.microsoft.com/office/drawing/2014/main" id="{FCAD9518-36D4-43F7-839D-D8FE389DF1F1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4951411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0" name="Straight Connector 79">
                    <a:extLst>
                      <a:ext uri="{FF2B5EF4-FFF2-40B4-BE49-F238E27FC236}">
                        <a16:creationId xmlns:a16="http://schemas.microsoft.com/office/drawing/2014/main" id="{55575B3F-2A8B-4175-B6A5-D60652B87ED0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86257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1" name="Straight Connector 80">
                    <a:extLst>
                      <a:ext uri="{FF2B5EF4-FFF2-40B4-BE49-F238E27FC236}">
                        <a16:creationId xmlns:a16="http://schemas.microsoft.com/office/drawing/2014/main" id="{1CCC90FC-8476-4A2A-8DF1-ECAB053A24FD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30638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2" name="Straight Connector 81">
                    <a:extLst>
                      <a:ext uri="{FF2B5EF4-FFF2-40B4-BE49-F238E27FC236}">
                        <a16:creationId xmlns:a16="http://schemas.microsoft.com/office/drawing/2014/main" id="{DFB03C8E-4661-465A-B25F-147D497525A0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40346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3" name="Straight Connector 82">
                    <a:extLst>
                      <a:ext uri="{FF2B5EF4-FFF2-40B4-BE49-F238E27FC236}">
                        <a16:creationId xmlns:a16="http://schemas.microsoft.com/office/drawing/2014/main" id="{88C8E030-5491-4C40-9E10-B197BD5CD587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35774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4" name="Straight Connector 83">
                    <a:extLst>
                      <a:ext uri="{FF2B5EF4-FFF2-40B4-BE49-F238E27FC236}">
                        <a16:creationId xmlns:a16="http://schemas.microsoft.com/office/drawing/2014/main" id="{E0EBA261-0409-41DC-98E2-4BF8173333E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gray">
                  <a:xfrm rot="5400000">
                    <a:off x="6094413" y="-4494211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B119DAC7-36FB-491E-A6EB-B78E57CAECBF}"/>
                  </a:ext>
                </a:extLst>
              </p:cNvPr>
              <p:cNvSpPr txBox="1"/>
              <p:nvPr userDrawn="1"/>
            </p:nvSpPr>
            <p:spPr bwMode="gray">
              <a:xfrm>
                <a:off x="592866" y="5723466"/>
                <a:ext cx="7329077" cy="47413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b">
                <a:no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700" dirty="0"/>
                  <a:t>Footnote: Lorem ipsum dolor sit amet, consectetur adipiscing elit. Maecenas dui magna, sagittis at feugiat eget, viverra eu libero. Vestibulum a justo mi. Etiam blandit tempus odio. Fusce orci lectus, tincidunt eget hendrerit quis, blandit non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60587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O NOT U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B535B2D-9361-4E88-8BBD-C6E1EB066B37}"/>
              </a:ext>
            </a:extLst>
          </p:cNvPr>
          <p:cNvSpPr/>
          <p:nvPr userDrawn="1"/>
        </p:nvSpPr>
        <p:spPr>
          <a:xfrm>
            <a:off x="0" y="0"/>
            <a:ext cx="12188825" cy="6858000"/>
          </a:xfrm>
          <a:prstGeom prst="rect">
            <a:avLst/>
          </a:prstGeom>
          <a:solidFill>
            <a:srgbClr val="F8981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>
              <a:solidFill>
                <a:schemeClr val="accent2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AED08D-D489-4C23-BFE9-9C4A6A94C4DA}"/>
              </a:ext>
            </a:extLst>
          </p:cNvPr>
          <p:cNvSpPr txBox="1"/>
          <p:nvPr userDrawn="1"/>
        </p:nvSpPr>
        <p:spPr>
          <a:xfrm>
            <a:off x="606392" y="721895"/>
            <a:ext cx="10876547" cy="4880008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5400" spc="300" dirty="0">
                <a:solidFill>
                  <a:schemeClr val="bg1"/>
                </a:solidFill>
              </a:rPr>
              <a:t>DO NOT USE </a:t>
            </a:r>
          </a:p>
          <a:p>
            <a:pPr algn="ctr">
              <a:lnSpc>
                <a:spcPct val="90000"/>
              </a:lnSpc>
            </a:pPr>
            <a:endParaRPr lang="en-US" sz="5400" spc="300" dirty="0">
              <a:solidFill>
                <a:schemeClr val="bg1"/>
              </a:solidFill>
            </a:endParaRPr>
          </a:p>
          <a:p>
            <a:pPr algn="ctr">
              <a:lnSpc>
                <a:spcPct val="90000"/>
              </a:lnSpc>
            </a:pPr>
            <a:r>
              <a:rPr lang="en-US" sz="5400" spc="300" dirty="0">
                <a:solidFill>
                  <a:schemeClr val="bg1"/>
                </a:solidFill>
              </a:rPr>
              <a:t>ALL LAYOUTS PAST THIS ARE NOT PART OF THIS TEMPLATE</a:t>
            </a:r>
          </a:p>
        </p:txBody>
      </p:sp>
    </p:spTree>
    <p:extLst>
      <p:ext uri="{BB962C8B-B14F-4D97-AF65-F5344CB8AC3E}">
        <p14:creationId xmlns:p14="http://schemas.microsoft.com/office/powerpoint/2010/main" val="2244077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70788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accent4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E46B5F2-170B-43F3-865D-92F5CD3F3546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062DFBC-6461-46E5-9A65-C2BA6B55FAA7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1067657A-03A1-4F4F-AD0D-A5B15521E8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03F0FBFF-D44D-482A-B547-D551EA5D3C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9A9535C7-EA42-4FC0-BF2F-9F86B58ECC7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775250D-8931-4334-BAE4-BDDB069541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46FFD602-6135-4BEE-BB2A-C867FBE1FF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14A9D646-E9F0-4A52-BD9E-F04121BF45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A919FBF8-B563-4387-B270-79EB182CF75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B407C40-A805-4838-8B00-1B2AAC94FDCD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©2019 VMware, Inc.</a:t>
            </a: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9428A741-FAD5-4234-862D-6AB7431CF1B6}"/>
              </a:ext>
            </a:extLst>
          </p:cNvPr>
          <p:cNvSpPr/>
          <p:nvPr userDrawn="1"/>
        </p:nvSpPr>
        <p:spPr>
          <a:xfrm rot="2700000">
            <a:off x="7247491" y="-1003602"/>
            <a:ext cx="3505682" cy="10673146"/>
          </a:xfrm>
          <a:custGeom>
            <a:avLst/>
            <a:gdLst>
              <a:gd name="connsiteX0" fmla="*/ 0 w 3505682"/>
              <a:gd name="connsiteY0" fmla="*/ 925479 h 10673146"/>
              <a:gd name="connsiteX1" fmla="*/ 925478 w 3505682"/>
              <a:gd name="connsiteY1" fmla="*/ 0 h 10673146"/>
              <a:gd name="connsiteX2" fmla="*/ 3505682 w 3505682"/>
              <a:gd name="connsiteY2" fmla="*/ 2580205 h 10673146"/>
              <a:gd name="connsiteX3" fmla="*/ 3505682 w 3505682"/>
              <a:gd name="connsiteY3" fmla="*/ 7167464 h 10673146"/>
              <a:gd name="connsiteX4" fmla="*/ 0 w 3505682"/>
              <a:gd name="connsiteY4" fmla="*/ 10673146 h 10673146"/>
              <a:gd name="connsiteX5" fmla="*/ 0 w 3505682"/>
              <a:gd name="connsiteY5" fmla="*/ 925479 h 10673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05682" h="10673146">
                <a:moveTo>
                  <a:pt x="0" y="925479"/>
                </a:moveTo>
                <a:lnTo>
                  <a:pt x="925478" y="0"/>
                </a:lnTo>
                <a:lnTo>
                  <a:pt x="3505682" y="2580205"/>
                </a:lnTo>
                <a:lnTo>
                  <a:pt x="3505682" y="7167464"/>
                </a:lnTo>
                <a:lnTo>
                  <a:pt x="0" y="10673146"/>
                </a:lnTo>
                <a:lnTo>
                  <a:pt x="0" y="925479"/>
                </a:lnTo>
                <a:close/>
              </a:path>
            </a:pathLst>
          </a:custGeom>
          <a:gradFill>
            <a:gsLst>
              <a:gs pos="24000">
                <a:schemeClr val="accent4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8D3A6683-B1EA-4507-96A9-030793602B44}"/>
              </a:ext>
            </a:extLst>
          </p:cNvPr>
          <p:cNvSpPr/>
          <p:nvPr userDrawn="1"/>
        </p:nvSpPr>
        <p:spPr>
          <a:xfrm rot="2700000">
            <a:off x="9753830" y="1674737"/>
            <a:ext cx="970552" cy="6485190"/>
          </a:xfrm>
          <a:custGeom>
            <a:avLst/>
            <a:gdLst>
              <a:gd name="connsiteX0" fmla="*/ 1 w 970552"/>
              <a:gd name="connsiteY0" fmla="*/ 0 h 6485190"/>
              <a:gd name="connsiteX1" fmla="*/ 970552 w 970552"/>
              <a:gd name="connsiteY1" fmla="*/ 970551 h 6485190"/>
              <a:gd name="connsiteX2" fmla="*/ 970552 w 970552"/>
              <a:gd name="connsiteY2" fmla="*/ 5514638 h 6485190"/>
              <a:gd name="connsiteX3" fmla="*/ 0 w 970552"/>
              <a:gd name="connsiteY3" fmla="*/ 6485190 h 6485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6485190">
                <a:moveTo>
                  <a:pt x="1" y="0"/>
                </a:moveTo>
                <a:lnTo>
                  <a:pt x="970552" y="970551"/>
                </a:lnTo>
                <a:lnTo>
                  <a:pt x="970552" y="5514638"/>
                </a:lnTo>
                <a:lnTo>
                  <a:pt x="0" y="6485190"/>
                </a:lnTo>
                <a:close/>
              </a:path>
            </a:pathLst>
          </a:custGeom>
          <a:gradFill>
            <a:gsLst>
              <a:gs pos="94000">
                <a:schemeClr val="bg1"/>
              </a:gs>
              <a:gs pos="16000">
                <a:schemeClr val="accent4"/>
              </a:gs>
              <a:gs pos="76000">
                <a:schemeClr val="bg1">
                  <a:alpha val="91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2887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– Plu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E46B5F2-170B-43F3-865D-92F5CD3F3546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062DFBC-6461-46E5-9A65-C2BA6B55FAA7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1067657A-03A1-4F4F-AD0D-A5B15521E8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03F0FBFF-D44D-482A-B547-D551EA5D3C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9A9535C7-EA42-4FC0-BF2F-9F86B58ECC7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775250D-8931-4334-BAE4-BDDB069541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46FFD602-6135-4BEE-BB2A-C867FBE1FF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14A9D646-E9F0-4A52-BD9E-F04121BF45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A919FBF8-B563-4387-B270-79EB182CF75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B407C40-A805-4838-8B00-1B2AAC94FDCD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©2019 VMware, Inc.</a:t>
            </a: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9428A741-FAD5-4234-862D-6AB7431CF1B6}"/>
              </a:ext>
            </a:extLst>
          </p:cNvPr>
          <p:cNvSpPr/>
          <p:nvPr userDrawn="1"/>
        </p:nvSpPr>
        <p:spPr>
          <a:xfrm rot="2700000">
            <a:off x="7247491" y="-1003602"/>
            <a:ext cx="3505682" cy="10673146"/>
          </a:xfrm>
          <a:custGeom>
            <a:avLst/>
            <a:gdLst>
              <a:gd name="connsiteX0" fmla="*/ 0 w 3505682"/>
              <a:gd name="connsiteY0" fmla="*/ 925479 h 10673146"/>
              <a:gd name="connsiteX1" fmla="*/ 925478 w 3505682"/>
              <a:gd name="connsiteY1" fmla="*/ 0 h 10673146"/>
              <a:gd name="connsiteX2" fmla="*/ 3505682 w 3505682"/>
              <a:gd name="connsiteY2" fmla="*/ 2580205 h 10673146"/>
              <a:gd name="connsiteX3" fmla="*/ 3505682 w 3505682"/>
              <a:gd name="connsiteY3" fmla="*/ 7167464 h 10673146"/>
              <a:gd name="connsiteX4" fmla="*/ 0 w 3505682"/>
              <a:gd name="connsiteY4" fmla="*/ 10673146 h 10673146"/>
              <a:gd name="connsiteX5" fmla="*/ 0 w 3505682"/>
              <a:gd name="connsiteY5" fmla="*/ 925479 h 10673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05682" h="10673146">
                <a:moveTo>
                  <a:pt x="0" y="925479"/>
                </a:moveTo>
                <a:lnTo>
                  <a:pt x="925478" y="0"/>
                </a:lnTo>
                <a:lnTo>
                  <a:pt x="3505682" y="2580205"/>
                </a:lnTo>
                <a:lnTo>
                  <a:pt x="3505682" y="7167464"/>
                </a:lnTo>
                <a:lnTo>
                  <a:pt x="0" y="10673146"/>
                </a:lnTo>
                <a:lnTo>
                  <a:pt x="0" y="925479"/>
                </a:lnTo>
                <a:close/>
              </a:path>
            </a:pathLst>
          </a:custGeom>
          <a:gradFill>
            <a:gsLst>
              <a:gs pos="24000">
                <a:srgbClr val="7F35AB"/>
              </a:gs>
              <a:gs pos="87000">
                <a:srgbClr val="264088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8D3A6683-B1EA-4507-96A9-030793602B44}"/>
              </a:ext>
            </a:extLst>
          </p:cNvPr>
          <p:cNvSpPr/>
          <p:nvPr userDrawn="1"/>
        </p:nvSpPr>
        <p:spPr>
          <a:xfrm rot="2700000">
            <a:off x="9753830" y="1674737"/>
            <a:ext cx="970552" cy="6485190"/>
          </a:xfrm>
          <a:custGeom>
            <a:avLst/>
            <a:gdLst>
              <a:gd name="connsiteX0" fmla="*/ 1 w 970552"/>
              <a:gd name="connsiteY0" fmla="*/ 0 h 6485190"/>
              <a:gd name="connsiteX1" fmla="*/ 970552 w 970552"/>
              <a:gd name="connsiteY1" fmla="*/ 970551 h 6485190"/>
              <a:gd name="connsiteX2" fmla="*/ 970552 w 970552"/>
              <a:gd name="connsiteY2" fmla="*/ 5514638 h 6485190"/>
              <a:gd name="connsiteX3" fmla="*/ 0 w 970552"/>
              <a:gd name="connsiteY3" fmla="*/ 6485190 h 6485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6485190">
                <a:moveTo>
                  <a:pt x="1" y="0"/>
                </a:moveTo>
                <a:lnTo>
                  <a:pt x="970552" y="970551"/>
                </a:lnTo>
                <a:lnTo>
                  <a:pt x="970552" y="5514638"/>
                </a:lnTo>
                <a:lnTo>
                  <a:pt x="0" y="6485190"/>
                </a:lnTo>
                <a:close/>
              </a:path>
            </a:pathLst>
          </a:custGeom>
          <a:gradFill>
            <a:gsLst>
              <a:gs pos="20000">
                <a:srgbClr val="7F35AB"/>
              </a:gs>
              <a:gs pos="95000">
                <a:schemeClr val="bg1"/>
              </a:gs>
              <a:gs pos="74000">
                <a:schemeClr val="bg1">
                  <a:alpha val="79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4224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– Aqu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E46B5F2-170B-43F3-865D-92F5CD3F3546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062DFBC-6461-46E5-9A65-C2BA6B55FAA7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1067657A-03A1-4F4F-AD0D-A5B15521E8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03F0FBFF-D44D-482A-B547-D551EA5D3C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9A9535C7-EA42-4FC0-BF2F-9F86B58ECC7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775250D-8931-4334-BAE4-BDDB069541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46FFD602-6135-4BEE-BB2A-C867FBE1FF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14A9D646-E9F0-4A52-BD9E-F04121BF45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A919FBF8-B563-4387-B270-79EB182CF75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B407C40-A805-4838-8B00-1B2AAC94FDCD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©2019 VMware, Inc.</a:t>
            </a: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9428A741-FAD5-4234-862D-6AB7431CF1B6}"/>
              </a:ext>
            </a:extLst>
          </p:cNvPr>
          <p:cNvSpPr/>
          <p:nvPr userDrawn="1"/>
        </p:nvSpPr>
        <p:spPr>
          <a:xfrm rot="2700000">
            <a:off x="7247491" y="-1003602"/>
            <a:ext cx="3505682" cy="10673146"/>
          </a:xfrm>
          <a:custGeom>
            <a:avLst/>
            <a:gdLst>
              <a:gd name="connsiteX0" fmla="*/ 0 w 3505682"/>
              <a:gd name="connsiteY0" fmla="*/ 925479 h 10673146"/>
              <a:gd name="connsiteX1" fmla="*/ 925478 w 3505682"/>
              <a:gd name="connsiteY1" fmla="*/ 0 h 10673146"/>
              <a:gd name="connsiteX2" fmla="*/ 3505682 w 3505682"/>
              <a:gd name="connsiteY2" fmla="*/ 2580205 h 10673146"/>
              <a:gd name="connsiteX3" fmla="*/ 3505682 w 3505682"/>
              <a:gd name="connsiteY3" fmla="*/ 7167464 h 10673146"/>
              <a:gd name="connsiteX4" fmla="*/ 0 w 3505682"/>
              <a:gd name="connsiteY4" fmla="*/ 10673146 h 10673146"/>
              <a:gd name="connsiteX5" fmla="*/ 0 w 3505682"/>
              <a:gd name="connsiteY5" fmla="*/ 925479 h 10673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05682" h="10673146">
                <a:moveTo>
                  <a:pt x="0" y="925479"/>
                </a:moveTo>
                <a:lnTo>
                  <a:pt x="925478" y="0"/>
                </a:lnTo>
                <a:lnTo>
                  <a:pt x="3505682" y="2580205"/>
                </a:lnTo>
                <a:lnTo>
                  <a:pt x="3505682" y="7167464"/>
                </a:lnTo>
                <a:lnTo>
                  <a:pt x="0" y="10673146"/>
                </a:lnTo>
                <a:lnTo>
                  <a:pt x="0" y="925479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8D3A6683-B1EA-4507-96A9-030793602B44}"/>
              </a:ext>
            </a:extLst>
          </p:cNvPr>
          <p:cNvSpPr/>
          <p:nvPr userDrawn="1"/>
        </p:nvSpPr>
        <p:spPr>
          <a:xfrm rot="2700000">
            <a:off x="9753830" y="1674737"/>
            <a:ext cx="970552" cy="6485190"/>
          </a:xfrm>
          <a:custGeom>
            <a:avLst/>
            <a:gdLst>
              <a:gd name="connsiteX0" fmla="*/ 1 w 970552"/>
              <a:gd name="connsiteY0" fmla="*/ 0 h 6485190"/>
              <a:gd name="connsiteX1" fmla="*/ 970552 w 970552"/>
              <a:gd name="connsiteY1" fmla="*/ 970551 h 6485190"/>
              <a:gd name="connsiteX2" fmla="*/ 970552 w 970552"/>
              <a:gd name="connsiteY2" fmla="*/ 5514638 h 6485190"/>
              <a:gd name="connsiteX3" fmla="*/ 0 w 970552"/>
              <a:gd name="connsiteY3" fmla="*/ 6485190 h 6485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6485190">
                <a:moveTo>
                  <a:pt x="1" y="0"/>
                </a:moveTo>
                <a:lnTo>
                  <a:pt x="970552" y="970551"/>
                </a:lnTo>
                <a:lnTo>
                  <a:pt x="970552" y="5514638"/>
                </a:lnTo>
                <a:lnTo>
                  <a:pt x="0" y="6485190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0511">
                <a:schemeClr val="bg1">
                  <a:alpha val="76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415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with Phot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B4BC3A27-8DAD-4476-9725-CF11880123D8}"/>
              </a:ext>
            </a:extLst>
          </p:cNvPr>
          <p:cNvSpPr/>
          <p:nvPr userDrawn="1"/>
        </p:nvSpPr>
        <p:spPr>
          <a:xfrm>
            <a:off x="8943276" y="3622876"/>
            <a:ext cx="3251263" cy="3253579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046FCD12-70AD-43E4-97A5-E350476D993C}"/>
              </a:ext>
            </a:extLst>
          </p:cNvPr>
          <p:cNvSpPr/>
          <p:nvPr userDrawn="1"/>
        </p:nvSpPr>
        <p:spPr>
          <a:xfrm rot="10800000">
            <a:off x="-1" y="-1"/>
            <a:ext cx="10873127" cy="6868836"/>
          </a:xfrm>
          <a:custGeom>
            <a:avLst/>
            <a:gdLst>
              <a:gd name="connsiteX0" fmla="*/ 10873127 w 10873127"/>
              <a:gd name="connsiteY0" fmla="*/ 6868836 h 6868836"/>
              <a:gd name="connsiteX1" fmla="*/ 0 w 10873127"/>
              <a:gd name="connsiteY1" fmla="*/ 6868836 h 6868836"/>
              <a:gd name="connsiteX2" fmla="*/ 6863947 w 10873127"/>
              <a:gd name="connsiteY2" fmla="*/ 0 h 6868836"/>
              <a:gd name="connsiteX3" fmla="*/ 10873127 w 10873127"/>
              <a:gd name="connsiteY3" fmla="*/ 0 h 6868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73127" h="6868836">
                <a:moveTo>
                  <a:pt x="10873127" y="6868836"/>
                </a:moveTo>
                <a:lnTo>
                  <a:pt x="0" y="6868836"/>
                </a:lnTo>
                <a:lnTo>
                  <a:pt x="6863947" y="0"/>
                </a:lnTo>
                <a:lnTo>
                  <a:pt x="1087312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AC21F4-620C-4207-A01D-C082619C707B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2AC6091C-E947-4C0C-85B0-C87C084ACB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A2044BBD-0109-43FF-A52D-8FA2841A4DF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accent4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D0EECB4-F8FF-42F6-B913-97C4F2956537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A2743E06-9EDE-42AB-954B-24AD2E0EDE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F727B63B-9DDF-4464-B305-91E2F1F53A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BE99358C-EF1D-4887-8E23-C6B6EFECC05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AB115210-A643-4048-8CE2-AE858AA6D28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DADAB024-3024-4445-96A4-008D5EBBB3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8C49FA45-007B-4A99-BFB8-737C3A292B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6AD6968C-6030-4061-9BA9-3E345BE073B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9267F80E-E3AF-43A3-AA96-C701371ACCD5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©2019 VMware, Inc.</a:t>
            </a: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C7F4685D-9D09-447C-9352-68EBB79D3FB6}"/>
              </a:ext>
            </a:extLst>
          </p:cNvPr>
          <p:cNvSpPr/>
          <p:nvPr userDrawn="1"/>
        </p:nvSpPr>
        <p:spPr>
          <a:xfrm rot="2700000">
            <a:off x="9037252" y="3334944"/>
            <a:ext cx="970552" cy="4540137"/>
          </a:xfrm>
          <a:custGeom>
            <a:avLst/>
            <a:gdLst>
              <a:gd name="connsiteX0" fmla="*/ 1 w 970552"/>
              <a:gd name="connsiteY0" fmla="*/ 970551 h 4540137"/>
              <a:gd name="connsiteX1" fmla="*/ 970552 w 970552"/>
              <a:gd name="connsiteY1" fmla="*/ 0 h 4540137"/>
              <a:gd name="connsiteX2" fmla="*/ 970552 w 970552"/>
              <a:gd name="connsiteY2" fmla="*/ 3569585 h 4540137"/>
              <a:gd name="connsiteX3" fmla="*/ 0 w 970552"/>
              <a:gd name="connsiteY3" fmla="*/ 4540137 h 4540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4540137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0">
                <a:schemeClr val="accent4">
                  <a:alpha val="64000"/>
                </a:schemeClr>
              </a:gs>
              <a:gs pos="83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9913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with Photo – Plum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046FCD12-70AD-43E4-97A5-E350476D993C}"/>
              </a:ext>
            </a:extLst>
          </p:cNvPr>
          <p:cNvSpPr/>
          <p:nvPr userDrawn="1"/>
        </p:nvSpPr>
        <p:spPr>
          <a:xfrm rot="10800000">
            <a:off x="-1" y="-1"/>
            <a:ext cx="10873127" cy="6868836"/>
          </a:xfrm>
          <a:custGeom>
            <a:avLst/>
            <a:gdLst>
              <a:gd name="connsiteX0" fmla="*/ 10873127 w 10873127"/>
              <a:gd name="connsiteY0" fmla="*/ 6868836 h 6868836"/>
              <a:gd name="connsiteX1" fmla="*/ 0 w 10873127"/>
              <a:gd name="connsiteY1" fmla="*/ 6868836 h 6868836"/>
              <a:gd name="connsiteX2" fmla="*/ 6863947 w 10873127"/>
              <a:gd name="connsiteY2" fmla="*/ 0 h 6868836"/>
              <a:gd name="connsiteX3" fmla="*/ 10873127 w 10873127"/>
              <a:gd name="connsiteY3" fmla="*/ 0 h 6868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73127" h="6868836">
                <a:moveTo>
                  <a:pt x="10873127" y="6868836"/>
                </a:moveTo>
                <a:lnTo>
                  <a:pt x="0" y="6868836"/>
                </a:lnTo>
                <a:lnTo>
                  <a:pt x="6863947" y="0"/>
                </a:lnTo>
                <a:lnTo>
                  <a:pt x="1087312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2AC6091C-E947-4C0C-85B0-C87C084ACB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A2044BBD-0109-43FF-A52D-8FA2841A4DF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D0EECB4-F8FF-42F6-B913-97C4F2956537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A2743E06-9EDE-42AB-954B-24AD2E0EDE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F727B63B-9DDF-4464-B305-91E2F1F53A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BE99358C-EF1D-4887-8E23-C6B6EFECC05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AB115210-A643-4048-8CE2-AE858AA6D28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DADAB024-3024-4445-96A4-008D5EBBB3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8C49FA45-007B-4A99-BFB8-737C3A292B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6AD6968C-6030-4061-9BA9-3E345BE073B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9267F80E-E3AF-43A3-AA96-C701371ACCD5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©2019 VMware, Inc.</a:t>
            </a:r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1B9CF672-C886-4A4A-B8C7-6054BDA7C6F8}"/>
              </a:ext>
            </a:extLst>
          </p:cNvPr>
          <p:cNvSpPr/>
          <p:nvPr userDrawn="1"/>
        </p:nvSpPr>
        <p:spPr>
          <a:xfrm>
            <a:off x="8943276" y="3622876"/>
            <a:ext cx="3251263" cy="3253579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279CBF5F-64CA-43B4-BB06-18EC3F20B58A}"/>
              </a:ext>
            </a:extLst>
          </p:cNvPr>
          <p:cNvSpPr/>
          <p:nvPr userDrawn="1"/>
        </p:nvSpPr>
        <p:spPr>
          <a:xfrm rot="2700000">
            <a:off x="9037252" y="3334944"/>
            <a:ext cx="970552" cy="4540137"/>
          </a:xfrm>
          <a:custGeom>
            <a:avLst/>
            <a:gdLst>
              <a:gd name="connsiteX0" fmla="*/ 1 w 970552"/>
              <a:gd name="connsiteY0" fmla="*/ 970551 h 4540137"/>
              <a:gd name="connsiteX1" fmla="*/ 970552 w 970552"/>
              <a:gd name="connsiteY1" fmla="*/ 0 h 4540137"/>
              <a:gd name="connsiteX2" fmla="*/ 970552 w 970552"/>
              <a:gd name="connsiteY2" fmla="*/ 3569585 h 4540137"/>
              <a:gd name="connsiteX3" fmla="*/ 0 w 970552"/>
              <a:gd name="connsiteY3" fmla="*/ 4540137 h 4540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4540137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24000">
                <a:srgbClr val="7F35AB">
                  <a:alpha val="57000"/>
                </a:srgbClr>
              </a:gs>
              <a:gs pos="87000">
                <a:srgbClr val="264088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AC21F4-620C-4207-A01D-C082619C707B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013892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image" Target="../media/image2.svg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68450DCA-9700-4C93-9CAA-A9FF31B0A6A3}"/>
              </a:ext>
            </a:extLst>
          </p:cNvPr>
          <p:cNvPicPr>
            <a:picLocks noChangeAspect="1"/>
          </p:cNvPicPr>
          <p:nvPr userDrawn="1"/>
        </p:nvPicPr>
        <p:blipFill>
          <a:blip r:embed="rId50">
            <a:extLst>
              <a:ext uri="{96DAC541-7B7A-43D3-8B79-37D633B846F1}">
                <asvg:svgBlip xmlns:asvg="http://schemas.microsoft.com/office/drawing/2016/SVG/main" r:embed="rId51"/>
              </a:ext>
            </a:extLst>
          </a:blip>
          <a:stretch>
            <a:fillRect/>
          </a:stretch>
        </p:blipFill>
        <p:spPr>
          <a:xfrm>
            <a:off x="-1" y="6766560"/>
            <a:ext cx="12188825" cy="95225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79809" y="412751"/>
            <a:ext cx="11001004" cy="381000"/>
          </a:xfrm>
          <a:prstGeom prst="rect">
            <a:avLst/>
          </a:prstGeom>
        </p:spPr>
        <p:txBody>
          <a:bodyPr vert="horz" wrap="none" lIns="0" tIns="0" rIns="0" bIns="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600203"/>
            <a:ext cx="10969943" cy="458046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6C16E6-5A1F-46F7-8642-A7F025A5BD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7013" y="735203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586C86-F823-4766-9B10-773EDC51CC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09013" y="7352030"/>
            <a:ext cx="2741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D295A3-96FB-4E80-91AF-4225D266C57B}" type="slidenum">
              <a:rPr lang="en-US" smtClean="0"/>
              <a:t>‹#›</a:t>
            </a:fld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485A9D7-B248-4F26-9897-A1C7A54FAF89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7" name="Freeform 6">
              <a:extLst>
                <a:ext uri="{FF2B5EF4-FFF2-40B4-BE49-F238E27FC236}">
                  <a16:creationId xmlns:a16="http://schemas.microsoft.com/office/drawing/2014/main" id="{3813DC77-8C0C-44B4-AE3B-61F5A80140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8" name="Freeform 7">
              <a:extLst>
                <a:ext uri="{FF2B5EF4-FFF2-40B4-BE49-F238E27FC236}">
                  <a16:creationId xmlns:a16="http://schemas.microsoft.com/office/drawing/2014/main" id="{4D7DC1A2-819A-4366-8BE9-387CC00090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9" name="Freeform 8">
              <a:extLst>
                <a:ext uri="{FF2B5EF4-FFF2-40B4-BE49-F238E27FC236}">
                  <a16:creationId xmlns:a16="http://schemas.microsoft.com/office/drawing/2014/main" id="{0373EF47-4DA1-4EF4-AE4F-54BCB38FC20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30" name="Freeform 9">
              <a:extLst>
                <a:ext uri="{FF2B5EF4-FFF2-40B4-BE49-F238E27FC236}">
                  <a16:creationId xmlns:a16="http://schemas.microsoft.com/office/drawing/2014/main" id="{ABC15050-D5E4-4FBD-806D-1CEC1AF606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31" name="Freeform 10">
              <a:extLst>
                <a:ext uri="{FF2B5EF4-FFF2-40B4-BE49-F238E27FC236}">
                  <a16:creationId xmlns:a16="http://schemas.microsoft.com/office/drawing/2014/main" id="{953BA047-B60F-46CD-AFCB-49101F4D74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32" name="Freeform 11">
              <a:extLst>
                <a:ext uri="{FF2B5EF4-FFF2-40B4-BE49-F238E27FC236}">
                  <a16:creationId xmlns:a16="http://schemas.microsoft.com/office/drawing/2014/main" id="{E5E07D7E-E36B-4549-9FB3-3BA1E225948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33" name="Freeform 12">
              <a:extLst>
                <a:ext uri="{FF2B5EF4-FFF2-40B4-BE49-F238E27FC236}">
                  <a16:creationId xmlns:a16="http://schemas.microsoft.com/office/drawing/2014/main" id="{3352F97F-F3A2-4B3E-9917-55B62713FDC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20A2C43B-3928-4C21-81F0-0AA332C8F322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©2019 VMware, Inc.</a:t>
            </a:r>
          </a:p>
        </p:txBody>
      </p:sp>
    </p:spTree>
    <p:extLst>
      <p:ext uri="{BB962C8B-B14F-4D97-AF65-F5344CB8AC3E}">
        <p14:creationId xmlns:p14="http://schemas.microsoft.com/office/powerpoint/2010/main" val="928140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8" r:id="rId1"/>
    <p:sldLayoutId id="2147483939" r:id="rId2"/>
    <p:sldLayoutId id="2147483940" r:id="rId3"/>
    <p:sldLayoutId id="2147483941" r:id="rId4"/>
    <p:sldLayoutId id="2147483942" r:id="rId5"/>
    <p:sldLayoutId id="2147483943" r:id="rId6"/>
    <p:sldLayoutId id="2147483944" r:id="rId7"/>
    <p:sldLayoutId id="2147483945" r:id="rId8"/>
    <p:sldLayoutId id="2147483946" r:id="rId9"/>
    <p:sldLayoutId id="2147483947" r:id="rId10"/>
    <p:sldLayoutId id="2147483948" r:id="rId11"/>
    <p:sldLayoutId id="2147483949" r:id="rId12"/>
    <p:sldLayoutId id="2147483990" r:id="rId13"/>
    <p:sldLayoutId id="2147483991" r:id="rId14"/>
    <p:sldLayoutId id="2147483992" r:id="rId15"/>
    <p:sldLayoutId id="2147483993" r:id="rId16"/>
    <p:sldLayoutId id="2147483994" r:id="rId17"/>
    <p:sldLayoutId id="2147483995" r:id="rId18"/>
    <p:sldLayoutId id="2147483956" r:id="rId19"/>
    <p:sldLayoutId id="2147483957" r:id="rId20"/>
    <p:sldLayoutId id="2147483958" r:id="rId21"/>
    <p:sldLayoutId id="2147483959" r:id="rId22"/>
    <p:sldLayoutId id="2147483960" r:id="rId23"/>
    <p:sldLayoutId id="2147483961" r:id="rId24"/>
    <p:sldLayoutId id="2147483962" r:id="rId25"/>
    <p:sldLayoutId id="2147483963" r:id="rId26"/>
    <p:sldLayoutId id="2147483964" r:id="rId27"/>
    <p:sldLayoutId id="2147483965" r:id="rId28"/>
    <p:sldLayoutId id="2147483966" r:id="rId29"/>
    <p:sldLayoutId id="2147483967" r:id="rId30"/>
    <p:sldLayoutId id="2147483968" r:id="rId31"/>
    <p:sldLayoutId id="2147483969" r:id="rId32"/>
    <p:sldLayoutId id="2147483970" r:id="rId33"/>
    <p:sldLayoutId id="2147483971" r:id="rId34"/>
    <p:sldLayoutId id="2147483972" r:id="rId35"/>
    <p:sldLayoutId id="2147483973" r:id="rId36"/>
    <p:sldLayoutId id="2147483974" r:id="rId37"/>
    <p:sldLayoutId id="2147483975" r:id="rId38"/>
    <p:sldLayoutId id="2147483976" r:id="rId39"/>
    <p:sldLayoutId id="2147483977" r:id="rId40"/>
    <p:sldLayoutId id="2147483978" r:id="rId41"/>
    <p:sldLayoutId id="2147483979" r:id="rId42"/>
    <p:sldLayoutId id="2147483980" r:id="rId43"/>
    <p:sldLayoutId id="2147483981" r:id="rId44"/>
    <p:sldLayoutId id="2147483982" r:id="rId45"/>
    <p:sldLayoutId id="2147483983" r:id="rId46"/>
    <p:sldLayoutId id="2147483984" r:id="rId47"/>
    <p:sldLayoutId id="2147483985" r:id="rId4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0" kern="1200">
          <a:solidFill>
            <a:schemeClr val="accent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800"/>
        </a:spcBef>
        <a:buClr>
          <a:schemeClr val="tx1">
            <a:lumMod val="60000"/>
            <a:lumOff val="40000"/>
          </a:schemeClr>
        </a:buClr>
        <a:buSzPct val="90000"/>
        <a:buFont typeface="Arial" panose="020B0604020202020204" pitchFamily="34" charset="0"/>
        <a:buChar char="​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457200" indent="-184150" algn="l" defTabSz="914400" rtl="0" eaLnBrk="1" latinLnBrk="0" hangingPunct="1">
        <a:lnSpc>
          <a:spcPct val="100000"/>
        </a:lnSpc>
        <a:spcBef>
          <a:spcPts val="300"/>
        </a:spcBef>
        <a:buClr>
          <a:schemeClr val="tx2"/>
        </a:buClr>
        <a:buSzPct val="9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744538" indent="-169863" algn="l" defTabSz="9144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Clr>
          <a:schemeClr val="tx2"/>
        </a:buClr>
        <a:buSzPct val="90000"/>
        <a:buFont typeface="Camphor Std" panose="020B0504030404020204" pitchFamily="34" charset="0"/>
        <a:buChar char="–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969963" indent="-166688" algn="l" defTabSz="914400" rtl="0" eaLnBrk="1" latinLnBrk="0" hangingPunct="1">
        <a:lnSpc>
          <a:spcPct val="100000"/>
        </a:lnSpc>
        <a:spcBef>
          <a:spcPts val="300"/>
        </a:spcBef>
        <a:buClr>
          <a:schemeClr val="tx2"/>
        </a:buClr>
        <a:buSzPct val="90000"/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1143000" indent="-138113" algn="l" defTabSz="914400" rtl="0" eaLnBrk="1" latinLnBrk="0" hangingPunct="1">
        <a:lnSpc>
          <a:spcPct val="100000"/>
        </a:lnSpc>
        <a:spcBef>
          <a:spcPts val="300"/>
        </a:spcBef>
        <a:buClr>
          <a:schemeClr val="tx2"/>
        </a:buClr>
        <a:buSzPct val="90000"/>
        <a:buFont typeface="Camphor Std" panose="020B0504030404020204" pitchFamily="34" charset="0"/>
        <a:buChar char="–"/>
        <a:tabLst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28600" indent="-228600" algn="l" defTabSz="914400" rtl="0" eaLnBrk="1" latinLnBrk="0" hangingPunct="1">
        <a:lnSpc>
          <a:spcPct val="100000"/>
        </a:lnSpc>
        <a:spcBef>
          <a:spcPts val="1800"/>
        </a:spcBef>
        <a:buClr>
          <a:schemeClr val="tx2"/>
        </a:buClr>
        <a:buSzPct val="90000"/>
        <a:buFont typeface="+mj-lt"/>
        <a:buAutoNum type="arabicPeriod"/>
        <a:defRPr sz="2000" kern="1200">
          <a:solidFill>
            <a:schemeClr val="tx2"/>
          </a:solidFill>
          <a:latin typeface="+mn-lt"/>
          <a:ea typeface="+mn-ea"/>
          <a:cs typeface="+mn-cs"/>
        </a:defRPr>
      </a:lvl6pPr>
      <a:lvl7pPr marL="512763" indent="-228600" algn="l" defTabSz="914400" rtl="0" eaLnBrk="1" latinLnBrk="0" hangingPunct="1">
        <a:lnSpc>
          <a:spcPct val="100000"/>
        </a:lnSpc>
        <a:spcBef>
          <a:spcPts val="300"/>
        </a:spcBef>
        <a:buClr>
          <a:schemeClr val="tx2"/>
        </a:buClr>
        <a:buSzPct val="90000"/>
        <a:buFont typeface="+mj-lt"/>
        <a:buAutoNum type="alphaLcPeriod"/>
        <a:defRPr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741363" indent="-166688" algn="l" defTabSz="914400" rtl="0" eaLnBrk="1" latinLnBrk="0" hangingPunct="1">
        <a:lnSpc>
          <a:spcPct val="90000"/>
        </a:lnSpc>
        <a:spcBef>
          <a:spcPts val="600"/>
        </a:spcBef>
        <a:buClr>
          <a:schemeClr val="tx2"/>
        </a:buClr>
        <a:buSzPct val="90000"/>
        <a:buFont typeface="+mj-lt"/>
        <a:buAutoNum type="romanLcPeriod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84163" indent="-284163" algn="l" defTabSz="914400" rtl="0" eaLnBrk="1" latinLnBrk="0" hangingPunct="1">
        <a:lnSpc>
          <a:spcPct val="100000"/>
        </a:lnSpc>
        <a:spcBef>
          <a:spcPts val="1800"/>
        </a:spcBef>
        <a:buClr>
          <a:schemeClr val="tx2"/>
        </a:buClr>
        <a:buSzPct val="90000"/>
        <a:buFont typeface="+mj-lt"/>
        <a:buAutoNum type="alphaUcPeriod"/>
        <a:defRPr sz="20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39">
          <p15:clr>
            <a:srgbClr val="F26B43"/>
          </p15:clr>
        </p15:guide>
        <p15:guide id="3" orient="horz" pos="1872">
          <p15:clr>
            <a:srgbClr val="F26B43"/>
          </p15:clr>
        </p15:guide>
        <p15:guide id="4" orient="horz" pos="1584">
          <p15:clr>
            <a:srgbClr val="F26B43"/>
          </p15:clr>
        </p15:guide>
        <p15:guide id="5" orient="horz" pos="1296">
          <p15:clr>
            <a:srgbClr val="F26B43"/>
          </p15:clr>
        </p15:guide>
        <p15:guide id="6" orient="horz" pos="1008">
          <p15:clr>
            <a:srgbClr val="F26B43"/>
          </p15:clr>
        </p15:guide>
        <p15:guide id="7" orient="horz" pos="720">
          <p15:clr>
            <a:srgbClr val="F26B43"/>
          </p15:clr>
        </p15:guide>
        <p15:guide id="8" orient="horz" pos="576">
          <p15:clr>
            <a:srgbClr val="F26B43"/>
          </p15:clr>
        </p15:guide>
        <p15:guide id="9" orient="horz" pos="288">
          <p15:clr>
            <a:srgbClr val="F26B43"/>
          </p15:clr>
        </p15:guide>
        <p15:guide id="10" orient="horz">
          <p15:clr>
            <a:srgbClr val="F26B43"/>
          </p15:clr>
        </p15:guide>
        <p15:guide id="11" orient="horz" pos="2448">
          <p15:clr>
            <a:srgbClr val="F26B43"/>
          </p15:clr>
        </p15:guide>
        <p15:guide id="12" orient="horz" pos="2736">
          <p15:clr>
            <a:srgbClr val="F26B43"/>
          </p15:clr>
        </p15:guide>
        <p15:guide id="13" orient="horz" pos="3024">
          <p15:clr>
            <a:srgbClr val="F26B43"/>
          </p15:clr>
        </p15:guide>
        <p15:guide id="14" orient="horz" pos="3312">
          <p15:clr>
            <a:srgbClr val="F26B43"/>
          </p15:clr>
        </p15:guide>
        <p15:guide id="15" orient="horz" pos="3600">
          <p15:clr>
            <a:srgbClr val="F26B43"/>
          </p15:clr>
        </p15:guide>
        <p15:guide id="16" orient="horz" pos="3888">
          <p15:clr>
            <a:srgbClr val="F26B43"/>
          </p15:clr>
        </p15:guide>
        <p15:guide id="17" orient="horz" pos="4032">
          <p15:clr>
            <a:srgbClr val="F26B43"/>
          </p15:clr>
        </p15:guide>
        <p15:guide id="18" pos="3551">
          <p15:clr>
            <a:srgbClr val="F26B43"/>
          </p15:clr>
        </p15:guide>
        <p15:guide id="19" pos="3263">
          <p15:clr>
            <a:srgbClr val="F26B43"/>
          </p15:clr>
        </p15:guide>
        <p15:guide id="20" pos="2975">
          <p15:clr>
            <a:srgbClr val="F26B43"/>
          </p15:clr>
        </p15:guide>
        <p15:guide id="21" pos="2687">
          <p15:clr>
            <a:srgbClr val="F26B43"/>
          </p15:clr>
        </p15:guide>
        <p15:guide id="22" pos="2399">
          <p15:clr>
            <a:srgbClr val="F26B43"/>
          </p15:clr>
        </p15:guide>
        <p15:guide id="23" pos="2111">
          <p15:clr>
            <a:srgbClr val="F26B43"/>
          </p15:clr>
        </p15:guide>
        <p15:guide id="24" pos="1823">
          <p15:clr>
            <a:srgbClr val="F26B43"/>
          </p15:clr>
        </p15:guide>
        <p15:guide id="25" pos="1535">
          <p15:clr>
            <a:srgbClr val="F26B43"/>
          </p15:clr>
        </p15:guide>
        <p15:guide id="26" pos="1247">
          <p15:clr>
            <a:srgbClr val="F26B43"/>
          </p15:clr>
        </p15:guide>
        <p15:guide id="27" pos="959">
          <p15:clr>
            <a:srgbClr val="F26B43"/>
          </p15:clr>
        </p15:guide>
        <p15:guide id="28" pos="671">
          <p15:clr>
            <a:srgbClr val="F26B43"/>
          </p15:clr>
        </p15:guide>
        <p15:guide id="29" pos="383">
          <p15:clr>
            <a:srgbClr val="F26B43"/>
          </p15:clr>
        </p15:guide>
        <p15:guide id="30" pos="4127">
          <p15:clr>
            <a:srgbClr val="F26B43"/>
          </p15:clr>
        </p15:guide>
        <p15:guide id="31" pos="4415">
          <p15:clr>
            <a:srgbClr val="F26B43"/>
          </p15:clr>
        </p15:guide>
        <p15:guide id="32" pos="4703">
          <p15:clr>
            <a:srgbClr val="F26B43"/>
          </p15:clr>
        </p15:guide>
        <p15:guide id="33" pos="4991">
          <p15:clr>
            <a:srgbClr val="F26B43"/>
          </p15:clr>
        </p15:guide>
        <p15:guide id="34" pos="5279">
          <p15:clr>
            <a:srgbClr val="F26B43"/>
          </p15:clr>
        </p15:guide>
        <p15:guide id="35" pos="5567">
          <p15:clr>
            <a:srgbClr val="F26B43"/>
          </p15:clr>
        </p15:guide>
        <p15:guide id="36" pos="5855">
          <p15:clr>
            <a:srgbClr val="F26B43"/>
          </p15:clr>
        </p15:guide>
        <p15:guide id="37" pos="6143">
          <p15:clr>
            <a:srgbClr val="F26B43"/>
          </p15:clr>
        </p15:guide>
        <p15:guide id="38" pos="6431">
          <p15:clr>
            <a:srgbClr val="F26B43"/>
          </p15:clr>
        </p15:guide>
        <p15:guide id="39" pos="6719">
          <p15:clr>
            <a:srgbClr val="F26B43"/>
          </p15:clr>
        </p15:guide>
        <p15:guide id="40" pos="7007">
          <p15:clr>
            <a:srgbClr val="F26B43"/>
          </p15:clr>
        </p15:guide>
        <p15:guide id="41" pos="7295">
          <p15:clr>
            <a:srgbClr val="F26B43"/>
          </p15:clr>
        </p15:guide>
        <p15:guide id="42" pos="7678">
          <p15:clr>
            <a:srgbClr val="F26B43"/>
          </p15:clr>
        </p15:guide>
        <p15:guide id="43" orient="horz" pos="4320">
          <p15:clr>
            <a:srgbClr val="F26B43"/>
          </p15:clr>
        </p15:guide>
        <p15:guide id="4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golang.org/gos-declaration-syntax" TargetMode="External"/><Relationship Id="rId2" Type="http://schemas.openxmlformats.org/officeDocument/2006/relationships/hyperlink" Target="http://c-faq.com/decl/spiral.anderson.html" TargetMode="External"/><Relationship Id="rId1" Type="http://schemas.openxmlformats.org/officeDocument/2006/relationships/slideLayout" Target="../slideLayouts/slideLayout3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blog.golang.org/laws-of-reflection" TargetMode="External"/><Relationship Id="rId1" Type="http://schemas.openxmlformats.org/officeDocument/2006/relationships/slideLayout" Target="../slideLayouts/slideLayout3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tour.golang.org/concurrency/1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4.xml"/><Relationship Id="rId4" Type="http://schemas.openxmlformats.org/officeDocument/2006/relationships/hyperlink" Target="https://tour.golang.org/concurrency/2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mailto:PowerPoint@vmware.com" TargetMode="External"/><Relationship Id="rId1" Type="http://schemas.openxmlformats.org/officeDocument/2006/relationships/slideLayout" Target="../slideLayouts/slideLayout4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golang.org/doc/effective_go.html" TargetMode="External"/><Relationship Id="rId3" Type="http://schemas.openxmlformats.org/officeDocument/2006/relationships/hyperlink" Target="https://github.com/golang/go" TargetMode="External"/><Relationship Id="rId7" Type="http://schemas.openxmlformats.org/officeDocument/2006/relationships/hyperlink" Target="http://gobyexample.com/" TargetMode="External"/><Relationship Id="rId12" Type="http://schemas.openxmlformats.org/officeDocument/2006/relationships/hyperlink" Target="https://golang.org/pkg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Relationship Id="rId6" Type="http://schemas.openxmlformats.org/officeDocument/2006/relationships/hyperlink" Target="https://gobyexample.com/" TargetMode="External"/><Relationship Id="rId11" Type="http://schemas.openxmlformats.org/officeDocument/2006/relationships/hyperlink" Target="http://golang.org/pkg/" TargetMode="External"/><Relationship Id="rId5" Type="http://schemas.openxmlformats.org/officeDocument/2006/relationships/hyperlink" Target="https://tour.golang.org/" TargetMode="External"/><Relationship Id="rId10" Type="http://schemas.openxmlformats.org/officeDocument/2006/relationships/hyperlink" Target="https://golang.org/ref/spec" TargetMode="External"/><Relationship Id="rId4" Type="http://schemas.openxmlformats.org/officeDocument/2006/relationships/hyperlink" Target="http://tour.golang.org/" TargetMode="External"/><Relationship Id="rId9" Type="http://schemas.openxmlformats.org/officeDocument/2006/relationships/hyperlink" Target="http://golang.org/ref/spec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63C1E39-47A3-4DE2-94D6-ACF90DA5B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Get</a:t>
            </a:r>
            <a:r>
              <a:rPr lang="zh-CN" altLang="en-US" dirty="0"/>
              <a:t> </a:t>
            </a:r>
            <a:r>
              <a:rPr lang="en-US" altLang="zh-CN" dirty="0"/>
              <a:t>started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Golang</a:t>
            </a:r>
            <a:endParaRPr lang="en-US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E9F5EA07-8DDC-4D4D-9AB3-BDA3AABD5294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WWC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Shanghai</a:t>
            </a: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8F174FA0-7373-4D5E-8546-C62714ABEB2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 err="1"/>
              <a:t>rdou@vmware.com</a:t>
            </a:r>
            <a:endParaRPr lang="en-US" altLang="zh-CN" dirty="0"/>
          </a:p>
          <a:p>
            <a:r>
              <a:rPr lang="en-US" altLang="zh-CN" dirty="0"/>
              <a:t>August</a:t>
            </a:r>
            <a:r>
              <a:rPr lang="en-US" dirty="0"/>
              <a:t> 2019</a:t>
            </a:r>
          </a:p>
        </p:txBody>
      </p:sp>
    </p:spTree>
    <p:extLst>
      <p:ext uri="{BB962C8B-B14F-4D97-AF65-F5344CB8AC3E}">
        <p14:creationId xmlns:p14="http://schemas.microsoft.com/office/powerpoint/2010/main" val="2693096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0765EF2-DFE3-43B0-A009-268CCBDCCA5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8013" y="1308100"/>
            <a:ext cx="6376987" cy="4013200"/>
          </a:xfrm>
        </p:spPr>
        <p:txBody>
          <a:bodyPr/>
          <a:lstStyle/>
          <a:p>
            <a:pPr>
              <a:buNone/>
            </a:pPr>
            <a:r>
              <a:rPr lang="en-US" altLang="zh-CN" dirty="0">
                <a:solidFill>
                  <a:schemeClr val="accent1"/>
                </a:solidFill>
              </a:rPr>
              <a:t>Newcomers to Go wonder why the declaration syntax is different from the tradition established in the C family.</a:t>
            </a:r>
          </a:p>
        </p:txBody>
      </p:sp>
    </p:spTree>
    <p:extLst>
      <p:ext uri="{BB962C8B-B14F-4D97-AF65-F5344CB8AC3E}">
        <p14:creationId xmlns:p14="http://schemas.microsoft.com/office/powerpoint/2010/main" val="1433737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92064D-418E-1848-8417-71FA6FE5D4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8013" y="1277008"/>
            <a:ext cx="2403201" cy="4430110"/>
          </a:xfrm>
        </p:spPr>
        <p:txBody>
          <a:bodyPr anchor="t"/>
          <a:lstStyle/>
          <a:p>
            <a:r>
              <a:rPr lang="en-US" altLang="zh-CN" dirty="0">
                <a:solidFill>
                  <a:schemeClr val="accent1"/>
                </a:solidFill>
              </a:rPr>
              <a:t>C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Syntax</a:t>
            </a:r>
          </a:p>
          <a:p>
            <a:endParaRPr lang="en-US" dirty="0"/>
          </a:p>
          <a:p>
            <a:pPr>
              <a:buNone/>
            </a:pPr>
            <a:r>
              <a:rPr lang="en-US" altLang="zh-CN" dirty="0" err="1"/>
              <a:t>int</a:t>
            </a:r>
            <a:r>
              <a:rPr lang="zh-CN" altLang="en-US" dirty="0"/>
              <a:t> </a:t>
            </a:r>
            <a:r>
              <a:rPr lang="en-US" altLang="zh-CN" dirty="0"/>
              <a:t>x;</a:t>
            </a:r>
            <a:endParaRPr lang="en-US" dirty="0"/>
          </a:p>
          <a:p>
            <a:pPr>
              <a:buNone/>
            </a:pPr>
            <a:r>
              <a:rPr lang="en-US" dirty="0" err="1"/>
              <a:t>int</a:t>
            </a:r>
            <a:r>
              <a:rPr lang="en-US" dirty="0"/>
              <a:t> *p;</a:t>
            </a:r>
          </a:p>
          <a:p>
            <a:pPr>
              <a:buNone/>
            </a:pPr>
            <a:r>
              <a:rPr lang="en-US" dirty="0" err="1"/>
              <a:t>int</a:t>
            </a:r>
            <a:r>
              <a:rPr lang="en-US" dirty="0"/>
              <a:t> a[3];</a:t>
            </a:r>
          </a:p>
        </p:txBody>
      </p:sp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7ABB05D2-FB75-1E46-B5F6-FED6B4B51F16}"/>
              </a:ext>
            </a:extLst>
          </p:cNvPr>
          <p:cNvSpPr txBox="1">
            <a:spLocks/>
          </p:cNvSpPr>
          <p:nvPr/>
        </p:nvSpPr>
        <p:spPr>
          <a:xfrm>
            <a:off x="3468411" y="1277008"/>
            <a:ext cx="2743200" cy="443011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​"/>
              <a:defRPr sz="3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73050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744538" indent="-169863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Camphor Std" panose="020B0504030404020204" pitchFamily="34" charset="0"/>
              <a:buChar char="–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969963" indent="-1666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143000" indent="-138113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Camphor Std" panose="020B0504030404020204" pitchFamily="34" charset="0"/>
              <a:buChar char="–"/>
              <a:tabLst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" indent="-2286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AutoNum type="arabicPeriod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512763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+mj-lt"/>
              <a:buAutoNum type="alphaLcPeriod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741363" indent="-1666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90000"/>
              <a:buFont typeface="+mj-lt"/>
              <a:buAutoNum type="romanLcPeriod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4163" indent="-284163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AutoNum type="alphaUcPeriod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solidFill>
                  <a:schemeClr val="accent1"/>
                </a:solidFill>
              </a:rPr>
              <a:t>Go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Syntax</a:t>
            </a:r>
          </a:p>
          <a:p>
            <a:endParaRPr lang="en-US" dirty="0"/>
          </a:p>
          <a:p>
            <a:pPr>
              <a:buNone/>
            </a:pPr>
            <a:r>
              <a:rPr lang="en-US" altLang="zh-CN" dirty="0"/>
              <a:t>x</a:t>
            </a:r>
            <a:r>
              <a:rPr lang="zh-CN" altLang="en-US" dirty="0"/>
              <a:t> </a:t>
            </a:r>
            <a:r>
              <a:rPr lang="en-US" altLang="zh-CN" dirty="0" err="1"/>
              <a:t>int</a:t>
            </a:r>
            <a:endParaRPr lang="en-US" dirty="0"/>
          </a:p>
          <a:p>
            <a:pPr>
              <a:buNone/>
            </a:pPr>
            <a:r>
              <a:rPr lang="en-US" dirty="0"/>
              <a:t>p *</a:t>
            </a:r>
            <a:r>
              <a:rPr lang="en-US" dirty="0" err="1"/>
              <a:t>int</a:t>
            </a:r>
            <a:endParaRPr lang="en-US" dirty="0"/>
          </a:p>
          <a:p>
            <a:pPr>
              <a:buNone/>
            </a:pP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[3]</a:t>
            </a:r>
            <a:r>
              <a:rPr lang="en-US" altLang="zh-CN" dirty="0" err="1"/>
              <a:t>int</a:t>
            </a:r>
            <a:endParaRPr lang="en-US" dirty="0"/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011EBF56-4370-084D-A3C2-83F90C75B342}"/>
              </a:ext>
            </a:extLst>
          </p:cNvPr>
          <p:cNvSpPr txBox="1">
            <a:spLocks/>
          </p:cNvSpPr>
          <p:nvPr/>
        </p:nvSpPr>
        <p:spPr>
          <a:xfrm>
            <a:off x="6789679" y="1277008"/>
            <a:ext cx="4009699" cy="443011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​"/>
              <a:defRPr sz="3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73050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744538" indent="-169863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Camphor Std" panose="020B0504030404020204" pitchFamily="34" charset="0"/>
              <a:buChar char="–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969963" indent="-1666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143000" indent="-138113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Camphor Std" panose="020B0504030404020204" pitchFamily="34" charset="0"/>
              <a:buChar char="–"/>
              <a:tabLst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" indent="-2286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AutoNum type="arabicPeriod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512763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+mj-lt"/>
              <a:buAutoNum type="alphaLcPeriod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741363" indent="-1666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90000"/>
              <a:buFont typeface="+mj-lt"/>
              <a:buAutoNum type="romanLcPeriod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4163" indent="-284163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AutoNum type="alphaUcPeriod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solidFill>
                  <a:schemeClr val="accent1"/>
                </a:solidFill>
              </a:rPr>
              <a:t>Human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Readable</a:t>
            </a:r>
          </a:p>
          <a:p>
            <a:endParaRPr lang="en-US" dirty="0"/>
          </a:p>
          <a:p>
            <a:pPr>
              <a:buNone/>
            </a:pPr>
            <a:r>
              <a:rPr lang="en-US" dirty="0"/>
              <a:t>x: </a:t>
            </a:r>
            <a:r>
              <a:rPr lang="en-US" dirty="0" err="1"/>
              <a:t>int</a:t>
            </a:r>
            <a:endParaRPr lang="en-US" dirty="0"/>
          </a:p>
          <a:p>
            <a:pPr>
              <a:buNone/>
            </a:pPr>
            <a:r>
              <a:rPr lang="en-US" dirty="0"/>
              <a:t>p: pointer to </a:t>
            </a:r>
            <a:r>
              <a:rPr lang="en-US" dirty="0" err="1"/>
              <a:t>int</a:t>
            </a:r>
            <a:endParaRPr lang="en-US" dirty="0"/>
          </a:p>
          <a:p>
            <a:pPr>
              <a:buNone/>
            </a:pPr>
            <a:r>
              <a:rPr lang="en-US" dirty="0"/>
              <a:t>a: array[3] of </a:t>
            </a:r>
            <a:r>
              <a:rPr lang="en-US" dirty="0" err="1"/>
              <a:t>int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3792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92064D-418E-1848-8417-71FA6FE5D4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8013" y="1277008"/>
            <a:ext cx="8173380" cy="4430110"/>
          </a:xfrm>
        </p:spPr>
        <p:txBody>
          <a:bodyPr anchor="t"/>
          <a:lstStyle/>
          <a:p>
            <a:r>
              <a:rPr lang="en-US" altLang="zh-CN" dirty="0">
                <a:solidFill>
                  <a:schemeClr val="accent1"/>
                </a:solidFill>
              </a:rPr>
              <a:t>C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Syntax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More</a:t>
            </a:r>
          </a:p>
          <a:p>
            <a:endParaRPr lang="en-US" dirty="0"/>
          </a:p>
          <a:p>
            <a:r>
              <a:rPr lang="en-US" dirty="0" err="1"/>
              <a:t>int</a:t>
            </a:r>
            <a:r>
              <a:rPr lang="en-US" dirty="0"/>
              <a:t> (*</a:t>
            </a:r>
            <a:r>
              <a:rPr lang="en-US" dirty="0" err="1"/>
              <a:t>f</a:t>
            </a:r>
            <a:r>
              <a:rPr lang="en-US" altLang="zh-CN" dirty="0" err="1"/>
              <a:t>p</a:t>
            </a:r>
            <a:r>
              <a:rPr lang="en-US" dirty="0"/>
              <a:t>)(</a:t>
            </a:r>
            <a:r>
              <a:rPr lang="en-US" dirty="0" err="1"/>
              <a:t>int</a:t>
            </a:r>
            <a:r>
              <a:rPr lang="en-US" dirty="0"/>
              <a:t>, </a:t>
            </a:r>
            <a:r>
              <a:rPr lang="en-US" dirty="0" err="1"/>
              <a:t>int</a:t>
            </a:r>
            <a:r>
              <a:rPr lang="en-US" dirty="0"/>
              <a:t>)</a:t>
            </a:r>
            <a:r>
              <a:rPr lang="en-US" altLang="zh-CN" dirty="0"/>
              <a:t>;</a:t>
            </a:r>
          </a:p>
          <a:p>
            <a:r>
              <a:rPr lang="en-US" dirty="0" err="1"/>
              <a:t>int</a:t>
            </a:r>
            <a:r>
              <a:rPr lang="en-US" dirty="0"/>
              <a:t> (*</a:t>
            </a:r>
            <a:r>
              <a:rPr lang="en-US" dirty="0" err="1"/>
              <a:t>fp</a:t>
            </a:r>
            <a:r>
              <a:rPr lang="en-US" dirty="0"/>
              <a:t>)(</a:t>
            </a:r>
            <a:r>
              <a:rPr lang="en-US" dirty="0" err="1"/>
              <a:t>int</a:t>
            </a:r>
            <a:r>
              <a:rPr lang="en-US" dirty="0"/>
              <a:t> (*</a:t>
            </a:r>
            <a:r>
              <a:rPr lang="en-US" dirty="0" err="1"/>
              <a:t>ff</a:t>
            </a:r>
            <a:r>
              <a:rPr lang="en-US" dirty="0"/>
              <a:t>)(</a:t>
            </a:r>
            <a:r>
              <a:rPr lang="en-US" dirty="0" err="1"/>
              <a:t>int</a:t>
            </a:r>
            <a:r>
              <a:rPr lang="en-US" dirty="0"/>
              <a:t>, </a:t>
            </a:r>
            <a:r>
              <a:rPr lang="en-US" dirty="0" err="1"/>
              <a:t>int</a:t>
            </a:r>
            <a:r>
              <a:rPr lang="en-US" dirty="0"/>
              <a:t>), </a:t>
            </a:r>
            <a:r>
              <a:rPr lang="en-US" dirty="0" err="1"/>
              <a:t>int</a:t>
            </a:r>
            <a:r>
              <a:rPr lang="en-US" dirty="0"/>
              <a:t>)</a:t>
            </a:r>
            <a:r>
              <a:rPr lang="en-US" altLang="zh-CN" dirty="0"/>
              <a:t>;</a:t>
            </a:r>
          </a:p>
          <a:p>
            <a:r>
              <a:rPr lang="en-US" dirty="0" err="1"/>
              <a:t>int</a:t>
            </a:r>
            <a:r>
              <a:rPr lang="en-US" dirty="0"/>
              <a:t> (*(*</a:t>
            </a:r>
            <a:r>
              <a:rPr lang="en-US" dirty="0" err="1"/>
              <a:t>fp</a:t>
            </a:r>
            <a:r>
              <a:rPr lang="en-US" dirty="0"/>
              <a:t>)(</a:t>
            </a:r>
            <a:r>
              <a:rPr lang="en-US" dirty="0" err="1"/>
              <a:t>int</a:t>
            </a:r>
            <a:r>
              <a:rPr lang="en-US" dirty="0"/>
              <a:t> (*</a:t>
            </a:r>
            <a:r>
              <a:rPr lang="en-US" dirty="0" err="1"/>
              <a:t>ff</a:t>
            </a:r>
            <a:r>
              <a:rPr lang="en-US" dirty="0"/>
              <a:t>)(</a:t>
            </a:r>
            <a:r>
              <a:rPr lang="en-US" dirty="0" err="1"/>
              <a:t>int</a:t>
            </a:r>
            <a:r>
              <a:rPr lang="en-US" dirty="0"/>
              <a:t>, </a:t>
            </a:r>
            <a:r>
              <a:rPr lang="en-US" dirty="0" err="1"/>
              <a:t>int</a:t>
            </a:r>
            <a:r>
              <a:rPr lang="en-US" dirty="0"/>
              <a:t>), </a:t>
            </a:r>
            <a:r>
              <a:rPr lang="en-US" dirty="0" err="1"/>
              <a:t>int</a:t>
            </a:r>
            <a:r>
              <a:rPr lang="en-US" dirty="0"/>
              <a:t>))(</a:t>
            </a:r>
            <a:r>
              <a:rPr lang="en-US" dirty="0" err="1"/>
              <a:t>int</a:t>
            </a:r>
            <a:r>
              <a:rPr lang="en-US" dirty="0"/>
              <a:t>, </a:t>
            </a:r>
            <a:r>
              <a:rPr lang="en-US" dirty="0" err="1"/>
              <a:t>int</a:t>
            </a:r>
            <a:r>
              <a:rPr lang="en-US" dirty="0"/>
              <a:t>)</a:t>
            </a:r>
            <a:r>
              <a:rPr lang="en-US" altLang="zh-CN" dirty="0"/>
              <a:t>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3494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92064D-418E-1848-8417-71FA6FE5D4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8013" y="1277008"/>
            <a:ext cx="9276966" cy="4430110"/>
          </a:xfrm>
        </p:spPr>
        <p:txBody>
          <a:bodyPr anchor="t"/>
          <a:lstStyle/>
          <a:p>
            <a:r>
              <a:rPr lang="en-US" altLang="zh-CN" dirty="0">
                <a:solidFill>
                  <a:schemeClr val="accent1"/>
                </a:solidFill>
              </a:rPr>
              <a:t>Compared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with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Go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Syntax</a:t>
            </a:r>
          </a:p>
          <a:p>
            <a:endParaRPr lang="en-US" dirty="0"/>
          </a:p>
          <a:p>
            <a:r>
              <a:rPr lang="en-US" altLang="zh-CN" dirty="0" err="1"/>
              <a:t>fp</a:t>
            </a:r>
            <a:r>
              <a:rPr lang="zh-CN" altLang="en-US" dirty="0"/>
              <a:t> </a:t>
            </a:r>
            <a:r>
              <a:rPr lang="en-US" altLang="zh-CN" dirty="0" err="1"/>
              <a:t>func</a:t>
            </a:r>
            <a:r>
              <a:rPr lang="en-US" dirty="0"/>
              <a:t>(</a:t>
            </a:r>
            <a:r>
              <a:rPr lang="en-US" dirty="0" err="1"/>
              <a:t>int</a:t>
            </a:r>
            <a:r>
              <a:rPr lang="en-US" dirty="0"/>
              <a:t>, </a:t>
            </a:r>
            <a:r>
              <a:rPr lang="en-US" dirty="0" err="1"/>
              <a:t>int</a:t>
            </a:r>
            <a:r>
              <a:rPr lang="en-US" dirty="0"/>
              <a:t>)</a:t>
            </a:r>
            <a:r>
              <a:rPr lang="zh-CN" altLang="en-US" dirty="0"/>
              <a:t> </a:t>
            </a:r>
            <a:r>
              <a:rPr lang="en-US" altLang="zh-CN" dirty="0" err="1"/>
              <a:t>int</a:t>
            </a:r>
            <a:endParaRPr lang="en-US" altLang="zh-CN" dirty="0"/>
          </a:p>
          <a:p>
            <a:r>
              <a:rPr lang="en-US" altLang="zh-CN" dirty="0" err="1"/>
              <a:t>fp</a:t>
            </a:r>
            <a:r>
              <a:rPr lang="zh-CN" altLang="en-US" dirty="0"/>
              <a:t> </a:t>
            </a:r>
            <a:r>
              <a:rPr lang="en-US" altLang="zh-CN" dirty="0" err="1"/>
              <a:t>func</a:t>
            </a:r>
            <a:r>
              <a:rPr lang="en-US" altLang="zh-CN" dirty="0"/>
              <a:t>(</a:t>
            </a:r>
            <a:r>
              <a:rPr lang="en-US" altLang="zh-CN" dirty="0" err="1"/>
              <a:t>ff</a:t>
            </a:r>
            <a:r>
              <a:rPr lang="zh-CN" altLang="en-US" dirty="0"/>
              <a:t> </a:t>
            </a:r>
            <a:r>
              <a:rPr lang="en-US" altLang="zh-CN" dirty="0" err="1"/>
              <a:t>func</a:t>
            </a:r>
            <a:r>
              <a:rPr lang="en-US" altLang="zh-CN" dirty="0"/>
              <a:t>(</a:t>
            </a:r>
            <a:r>
              <a:rPr lang="en-US" altLang="zh-CN" dirty="0" err="1"/>
              <a:t>int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 err="1"/>
              <a:t>int</a:t>
            </a:r>
            <a:r>
              <a:rPr lang="en-US" altLang="zh-CN" dirty="0"/>
              <a:t>)</a:t>
            </a:r>
            <a:r>
              <a:rPr lang="zh-CN" altLang="en-US" dirty="0"/>
              <a:t> </a:t>
            </a:r>
            <a:r>
              <a:rPr lang="en-US" altLang="zh-CN" dirty="0" err="1"/>
              <a:t>int</a:t>
            </a:r>
            <a:r>
              <a:rPr lang="en-US" altLang="zh-CN" dirty="0"/>
              <a:t>)</a:t>
            </a:r>
            <a:r>
              <a:rPr lang="zh-CN" altLang="en-US" dirty="0"/>
              <a:t> </a:t>
            </a:r>
            <a:r>
              <a:rPr lang="en-US" altLang="zh-CN" dirty="0" err="1"/>
              <a:t>int</a:t>
            </a:r>
            <a:endParaRPr lang="en-US" altLang="zh-CN" dirty="0"/>
          </a:p>
          <a:p>
            <a:r>
              <a:rPr lang="en-US" altLang="zh-CN" dirty="0" err="1"/>
              <a:t>fp</a:t>
            </a:r>
            <a:r>
              <a:rPr lang="zh-CN" altLang="en-US" dirty="0"/>
              <a:t> </a:t>
            </a:r>
            <a:r>
              <a:rPr lang="en-US" altLang="zh-CN" dirty="0" err="1"/>
              <a:t>func</a:t>
            </a:r>
            <a:r>
              <a:rPr lang="en-US" altLang="zh-CN" dirty="0"/>
              <a:t>(</a:t>
            </a:r>
            <a:r>
              <a:rPr lang="en-US" altLang="zh-CN" dirty="0" err="1"/>
              <a:t>ff</a:t>
            </a:r>
            <a:r>
              <a:rPr lang="zh-CN" altLang="en-US" dirty="0"/>
              <a:t> </a:t>
            </a:r>
            <a:r>
              <a:rPr lang="en-US" altLang="zh-CN" dirty="0" err="1"/>
              <a:t>func</a:t>
            </a:r>
            <a:r>
              <a:rPr lang="en-US" altLang="zh-CN" dirty="0"/>
              <a:t>(</a:t>
            </a:r>
            <a:r>
              <a:rPr lang="en-US" altLang="zh-CN" dirty="0" err="1"/>
              <a:t>int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 err="1"/>
              <a:t>int</a:t>
            </a:r>
            <a:r>
              <a:rPr lang="en-US" altLang="zh-CN" dirty="0"/>
              <a:t>)</a:t>
            </a:r>
            <a:r>
              <a:rPr lang="zh-CN" altLang="en-US" dirty="0"/>
              <a:t> </a:t>
            </a:r>
            <a:r>
              <a:rPr lang="en-US" altLang="zh-CN" dirty="0" err="1"/>
              <a:t>int</a:t>
            </a:r>
            <a:r>
              <a:rPr lang="en-US" altLang="zh-CN" dirty="0"/>
              <a:t>)</a:t>
            </a:r>
            <a:r>
              <a:rPr lang="zh-CN" altLang="en-US" dirty="0"/>
              <a:t> </a:t>
            </a:r>
            <a:r>
              <a:rPr lang="en-US" altLang="zh-CN" dirty="0" err="1"/>
              <a:t>func</a:t>
            </a:r>
            <a:r>
              <a:rPr lang="en-US" altLang="zh-CN" dirty="0"/>
              <a:t>(</a:t>
            </a:r>
            <a:r>
              <a:rPr lang="en-US" dirty="0" err="1"/>
              <a:t>int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 err="1"/>
              <a:t>int</a:t>
            </a:r>
            <a:r>
              <a:rPr lang="en-US" altLang="zh-CN" dirty="0"/>
              <a:t>)</a:t>
            </a:r>
            <a:r>
              <a:rPr lang="zh-CN" altLang="en-US" dirty="0"/>
              <a:t> </a:t>
            </a:r>
            <a:r>
              <a:rPr lang="en-US" altLang="zh-CN" dirty="0" err="1"/>
              <a:t>int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0271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92064D-418E-1848-8417-71FA6FE5D4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8013" y="1277008"/>
            <a:ext cx="8173380" cy="4430110"/>
          </a:xfrm>
        </p:spPr>
        <p:txBody>
          <a:bodyPr anchor="t"/>
          <a:lstStyle/>
          <a:p>
            <a:r>
              <a:rPr lang="en-US" altLang="zh-CN" dirty="0">
                <a:solidFill>
                  <a:schemeClr val="accent1"/>
                </a:solidFill>
              </a:rPr>
              <a:t>Go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Syntax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Notes</a:t>
            </a:r>
          </a:p>
          <a:p>
            <a:endParaRPr lang="en-US" dirty="0"/>
          </a:p>
          <a:p>
            <a:r>
              <a:rPr lang="en-US" dirty="0"/>
              <a:t>C's read in a spiral! </a:t>
            </a:r>
          </a:p>
          <a:p>
            <a:pPr lvl="1"/>
            <a:r>
              <a:rPr lang="en-US" dirty="0"/>
              <a:t>See </a:t>
            </a:r>
            <a:r>
              <a:rPr lang="en-US" u="sng" dirty="0">
                <a:hlinkClick r:id="rId2"/>
              </a:rPr>
              <a:t>The "Clockwise/Spiral </a:t>
            </a:r>
            <a:r>
              <a:rPr lang="en-US" u="sng" dirty="0" err="1">
                <a:hlinkClick r:id="rId2"/>
              </a:rPr>
              <a:t>Rule"</a:t>
            </a:r>
            <a:r>
              <a:rPr lang="en-US" dirty="0" err="1"/>
              <a:t>by</a:t>
            </a:r>
            <a:r>
              <a:rPr lang="en-US" dirty="0"/>
              <a:t> David Anderson</a:t>
            </a:r>
          </a:p>
          <a:p>
            <a:r>
              <a:rPr lang="en-US" dirty="0"/>
              <a:t>Go's declarations read left to right</a:t>
            </a:r>
            <a:r>
              <a:rPr lang="en-US" altLang="zh-CN" dirty="0"/>
              <a:t>.</a:t>
            </a:r>
            <a:endParaRPr lang="en-US" dirty="0"/>
          </a:p>
          <a:p>
            <a:r>
              <a:rPr lang="en-US" altLang="zh-CN" dirty="0"/>
              <a:t>O</a:t>
            </a:r>
            <a:r>
              <a:rPr lang="en-US" dirty="0"/>
              <a:t>bvious </a:t>
            </a:r>
            <a:r>
              <a:rPr lang="en-US" altLang="zh-CN" dirty="0"/>
              <a:t>name</a:t>
            </a:r>
            <a:r>
              <a:rPr lang="zh-CN" altLang="en-US" dirty="0"/>
              <a:t> </a:t>
            </a:r>
            <a:r>
              <a:rPr lang="en-US" dirty="0"/>
              <a:t>declar</a:t>
            </a:r>
            <a:r>
              <a:rPr lang="en-US" altLang="zh-CN" dirty="0"/>
              <a:t>ation.</a:t>
            </a:r>
          </a:p>
          <a:p>
            <a:pPr lvl="1"/>
            <a:r>
              <a:rPr lang="en-US" altLang="zh-CN" dirty="0"/>
              <a:t>The</a:t>
            </a:r>
            <a:r>
              <a:rPr lang="en-US" dirty="0"/>
              <a:t> name comes first.</a:t>
            </a:r>
          </a:p>
          <a:p>
            <a:r>
              <a:rPr lang="en-US" altLang="zh-CN" dirty="0"/>
              <a:t>Reference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https://blog.golang.org/gos-declaration-syntax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2026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A7935D9-EC60-B341-B398-E3DF8CBCFC7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accent1"/>
                </a:solidFill>
              </a:rPr>
              <a:t>Pass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by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Value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or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Pointer?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6019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A7935D9-EC60-B341-B398-E3DF8CBCFC7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8013" y="821094"/>
            <a:ext cx="8315270" cy="5355771"/>
          </a:xfrm>
        </p:spPr>
        <p:txBody>
          <a:bodyPr/>
          <a:lstStyle/>
          <a:p>
            <a:r>
              <a:rPr lang="en-US" altLang="zh-CN" dirty="0">
                <a:solidFill>
                  <a:schemeClr val="accent1"/>
                </a:solidFill>
              </a:rPr>
              <a:t>Rules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of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Thumb</a:t>
            </a:r>
          </a:p>
          <a:p>
            <a:endParaRPr lang="en-US" dirty="0">
              <a:solidFill>
                <a:schemeClr val="accent1"/>
              </a:solidFill>
            </a:endParaRPr>
          </a:p>
          <a:p>
            <a:pPr marL="571500" indent="-571500">
              <a:buFont typeface="Courier New" panose="02070309020205020404" pitchFamily="49" charset="0"/>
              <a:buChar char="o"/>
            </a:pPr>
            <a:r>
              <a:rPr lang="en-US" dirty="0"/>
              <a:t>Variable must not be modified</a:t>
            </a:r>
          </a:p>
          <a:p>
            <a:pPr marL="844550" lvl="1" indent="-571500">
              <a:buFont typeface="Courier New" panose="02070309020205020404" pitchFamily="49" charset="0"/>
              <a:buChar char="o"/>
            </a:pPr>
            <a:r>
              <a:rPr lang="en-US" altLang="zh-CN" dirty="0"/>
              <a:t>Pass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Value</a:t>
            </a:r>
          </a:p>
          <a:p>
            <a:pPr marL="844550" lvl="1" indent="-571500">
              <a:buFont typeface="Courier New" panose="02070309020205020404" pitchFamily="49" charset="0"/>
              <a:buChar char="o"/>
            </a:pPr>
            <a:r>
              <a:rPr lang="en-US" altLang="zh-CN" dirty="0"/>
              <a:t>Map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slice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exception</a:t>
            </a:r>
          </a:p>
          <a:p>
            <a:pPr marL="844550" lvl="1" indent="-571500">
              <a:buFont typeface="Courier New" panose="02070309020205020404" pitchFamily="49" charset="0"/>
              <a:buChar char="o"/>
            </a:pPr>
            <a:endParaRPr lang="en-US" dirty="0"/>
          </a:p>
          <a:p>
            <a:pPr marL="571500" indent="-571500">
              <a:buFont typeface="Courier New" panose="02070309020205020404" pitchFamily="49" charset="0"/>
              <a:buChar char="o"/>
            </a:pPr>
            <a:r>
              <a:rPr lang="en-US" dirty="0"/>
              <a:t>Variable is a large struct</a:t>
            </a:r>
          </a:p>
          <a:p>
            <a:pPr marL="844550" lvl="1" indent="-571500">
              <a:buFont typeface="Courier New" panose="02070309020205020404" pitchFamily="49" charset="0"/>
              <a:buChar char="o"/>
            </a:pPr>
            <a:r>
              <a:rPr lang="en-US" altLang="zh-CN" dirty="0"/>
              <a:t>Pass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Reference</a:t>
            </a:r>
          </a:p>
          <a:p>
            <a:pPr marL="844550" lvl="1" indent="-571500">
              <a:buFont typeface="Courier New" panose="02070309020205020404" pitchFamily="49" charset="0"/>
              <a:buChar char="o"/>
            </a:pPr>
            <a:endParaRPr lang="en-US" altLang="zh-CN" dirty="0"/>
          </a:p>
          <a:p>
            <a:pPr marL="571500" indent="-571500">
              <a:buFont typeface="Courier New" panose="02070309020205020404" pitchFamily="49" charset="0"/>
              <a:buChar char="o"/>
            </a:pPr>
            <a:r>
              <a:rPr lang="en-US" dirty="0"/>
              <a:t>Variable is a map or slice</a:t>
            </a:r>
            <a:r>
              <a:rPr lang="zh-CN" altLang="en-US" dirty="0"/>
              <a:t> </a:t>
            </a:r>
            <a:r>
              <a:rPr lang="en-US" altLang="zh-CN" dirty="0"/>
              <a:t>or</a:t>
            </a:r>
            <a:r>
              <a:rPr lang="zh-CN" altLang="en-US" dirty="0"/>
              <a:t> </a:t>
            </a:r>
            <a:r>
              <a:rPr lang="en-US" altLang="zh-CN" dirty="0"/>
              <a:t>string</a:t>
            </a:r>
          </a:p>
          <a:p>
            <a:pPr marL="844550" lvl="1" indent="-571500">
              <a:buFont typeface="Courier New" panose="02070309020205020404" pitchFamily="49" charset="0"/>
              <a:buChar char="o"/>
            </a:pPr>
            <a:r>
              <a:rPr lang="en-US" altLang="zh-CN" dirty="0"/>
              <a:t>Pass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Value</a:t>
            </a:r>
          </a:p>
          <a:p>
            <a:pPr marL="844550" lvl="1" indent="-571500">
              <a:buFont typeface="Courier New" panose="02070309020205020404" pitchFamily="49" charset="0"/>
              <a:buChar char="o"/>
            </a:pPr>
            <a:r>
              <a:rPr lang="en-US" dirty="0"/>
              <a:t>Maps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dirty="0"/>
              <a:t>slices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strings</a:t>
            </a:r>
            <a:r>
              <a:rPr lang="en-US" dirty="0"/>
              <a:t> are reference types in Go</a:t>
            </a:r>
          </a:p>
        </p:txBody>
      </p:sp>
    </p:spTree>
    <p:extLst>
      <p:ext uri="{BB962C8B-B14F-4D97-AF65-F5344CB8AC3E}">
        <p14:creationId xmlns:p14="http://schemas.microsoft.com/office/powerpoint/2010/main" val="2607732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92064D-418E-1848-8417-71FA6FE5D4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8013" y="1277008"/>
            <a:ext cx="8173380" cy="4430110"/>
          </a:xfrm>
        </p:spPr>
        <p:txBody>
          <a:bodyPr anchor="t"/>
          <a:lstStyle/>
          <a:p>
            <a:r>
              <a:rPr lang="en-US" altLang="zh-CN" dirty="0">
                <a:solidFill>
                  <a:schemeClr val="accent1"/>
                </a:solidFill>
              </a:rPr>
              <a:t>Go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Novel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Type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System</a:t>
            </a:r>
          </a:p>
          <a:p>
            <a:endParaRPr lang="en-US" dirty="0">
              <a:solidFill>
                <a:schemeClr val="accent1"/>
              </a:solidFill>
            </a:endParaRPr>
          </a:p>
          <a:p>
            <a:r>
              <a:rPr lang="en-US" altLang="zh-CN" dirty="0"/>
              <a:t>Static</a:t>
            </a:r>
            <a:r>
              <a:rPr lang="zh-CN" altLang="en-US" dirty="0"/>
              <a:t> </a:t>
            </a:r>
            <a:r>
              <a:rPr lang="en-US" altLang="zh-CN" dirty="0"/>
              <a:t>compiled</a:t>
            </a:r>
            <a:r>
              <a:rPr lang="zh-CN" altLang="en-US" dirty="0"/>
              <a:t> </a:t>
            </a:r>
            <a:r>
              <a:rPr lang="en-US" altLang="zh-CN" dirty="0"/>
              <a:t>types.</a:t>
            </a:r>
          </a:p>
          <a:p>
            <a:endParaRPr lang="en-US" altLang="zh-CN" dirty="0"/>
          </a:p>
          <a:p>
            <a:r>
              <a:rPr lang="en-US" altLang="zh-CN" dirty="0"/>
              <a:t>Feels</a:t>
            </a:r>
            <a:r>
              <a:rPr lang="zh-CN" altLang="en-US" dirty="0"/>
              <a:t> </a:t>
            </a:r>
            <a:r>
              <a:rPr lang="en-US" altLang="zh-CN" dirty="0"/>
              <a:t>like</a:t>
            </a:r>
            <a:r>
              <a:rPr lang="zh-CN" altLang="en-US" dirty="0"/>
              <a:t> </a:t>
            </a:r>
            <a:r>
              <a:rPr lang="en-US" altLang="zh-CN" dirty="0"/>
              <a:t>dynamically</a:t>
            </a:r>
            <a:r>
              <a:rPr lang="zh-CN" altLang="en-US" dirty="0"/>
              <a:t> </a:t>
            </a:r>
            <a:r>
              <a:rPr lang="en-US" altLang="zh-CN" dirty="0"/>
              <a:t>typed</a:t>
            </a:r>
            <a:r>
              <a:rPr lang="zh-CN" altLang="en-US" dirty="0"/>
              <a:t> </a:t>
            </a:r>
            <a:r>
              <a:rPr lang="en-US" altLang="zh-CN" dirty="0"/>
              <a:t>languages</a:t>
            </a:r>
            <a:r>
              <a:rPr lang="zh-CN" altLang="en-US" dirty="0"/>
              <a:t> </a:t>
            </a:r>
            <a:r>
              <a:rPr lang="en-US" altLang="zh-CN" dirty="0"/>
              <a:t>like</a:t>
            </a:r>
            <a:r>
              <a:rPr lang="zh-CN" altLang="en-US" dirty="0"/>
              <a:t> </a:t>
            </a:r>
            <a:r>
              <a:rPr lang="en-US" altLang="zh-CN" dirty="0"/>
              <a:t>Python</a:t>
            </a:r>
            <a:r>
              <a:rPr lang="zh-CN" altLang="en-US" dirty="0"/>
              <a:t> </a:t>
            </a:r>
            <a:r>
              <a:rPr lang="en-US" altLang="zh-CN" dirty="0"/>
              <a:t>or</a:t>
            </a:r>
            <a:r>
              <a:rPr lang="zh-CN" altLang="en-US" dirty="0"/>
              <a:t> </a:t>
            </a:r>
            <a:r>
              <a:rPr lang="en-US" altLang="zh-CN" dirty="0"/>
              <a:t>Ruby.</a:t>
            </a:r>
          </a:p>
        </p:txBody>
      </p:sp>
    </p:spTree>
    <p:extLst>
      <p:ext uri="{BB962C8B-B14F-4D97-AF65-F5344CB8AC3E}">
        <p14:creationId xmlns:p14="http://schemas.microsoft.com/office/powerpoint/2010/main" val="2844689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92064D-418E-1848-8417-71FA6FE5D4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8013" y="1277008"/>
            <a:ext cx="8173380" cy="4430110"/>
          </a:xfrm>
        </p:spPr>
        <p:txBody>
          <a:bodyPr anchor="ctr"/>
          <a:lstStyle/>
          <a:p>
            <a:r>
              <a:rPr lang="en-US" altLang="zh-CN" dirty="0">
                <a:solidFill>
                  <a:schemeClr val="accent1"/>
                </a:solidFill>
              </a:rPr>
              <a:t>Let’s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take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a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look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at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Go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Interfaces!</a:t>
            </a:r>
          </a:p>
        </p:txBody>
      </p:sp>
    </p:spTree>
    <p:extLst>
      <p:ext uri="{BB962C8B-B14F-4D97-AF65-F5344CB8AC3E}">
        <p14:creationId xmlns:p14="http://schemas.microsoft.com/office/powerpoint/2010/main" val="3271349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92064D-418E-1848-8417-71FA6FE5D4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8013" y="1277008"/>
            <a:ext cx="8173380" cy="4430110"/>
          </a:xfrm>
        </p:spPr>
        <p:txBody>
          <a:bodyPr anchor="ctr"/>
          <a:lstStyle/>
          <a:p>
            <a:r>
              <a:rPr lang="en-US" b="1" dirty="0"/>
              <a:t>Duck typing</a:t>
            </a:r>
            <a:endParaRPr lang="en-US" dirty="0"/>
          </a:p>
          <a:p>
            <a:endParaRPr lang="en-US" dirty="0"/>
          </a:p>
          <a:p>
            <a:r>
              <a:rPr lang="en-US" altLang="zh-CN" dirty="0"/>
              <a:t>“</a:t>
            </a:r>
            <a:r>
              <a:rPr lang="en-US" dirty="0"/>
              <a:t>If it walks like a duck and it quacks like a duck, then it must be a duck</a:t>
            </a:r>
            <a:r>
              <a:rPr lang="en-US" altLang="zh-CN" dirty="0"/>
              <a:t>!”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0332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0E0B08A-8B1D-CD40-9C05-A77476D6BC7A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pPr>
              <a:buNone/>
            </a:pPr>
            <a:r>
              <a:rPr lang="en-US" altLang="zh-CN" dirty="0">
                <a:solidFill>
                  <a:srgbClr val="F8981D"/>
                </a:solidFill>
              </a:rPr>
              <a:t>Why</a:t>
            </a:r>
            <a:r>
              <a:rPr lang="zh-CN" altLang="en-US" dirty="0">
                <a:solidFill>
                  <a:srgbClr val="F8981D"/>
                </a:solidFill>
              </a:rPr>
              <a:t> </a:t>
            </a:r>
            <a:r>
              <a:rPr lang="en-US" altLang="zh-CN" dirty="0">
                <a:solidFill>
                  <a:srgbClr val="F8981D"/>
                </a:solidFill>
              </a:rPr>
              <a:t>we</a:t>
            </a:r>
            <a:r>
              <a:rPr lang="zh-CN" altLang="en-US" dirty="0">
                <a:solidFill>
                  <a:srgbClr val="F8981D"/>
                </a:solidFill>
              </a:rPr>
              <a:t> </a:t>
            </a:r>
            <a:r>
              <a:rPr lang="en-US" altLang="zh-CN" dirty="0">
                <a:solidFill>
                  <a:srgbClr val="F8981D"/>
                </a:solidFill>
              </a:rPr>
              <a:t>choose</a:t>
            </a:r>
            <a:r>
              <a:rPr lang="zh-CN" altLang="en-US" dirty="0">
                <a:solidFill>
                  <a:srgbClr val="F8981D"/>
                </a:solidFill>
              </a:rPr>
              <a:t> </a:t>
            </a:r>
            <a:r>
              <a:rPr lang="en-US" altLang="zh-CN" dirty="0">
                <a:solidFill>
                  <a:srgbClr val="F8981D"/>
                </a:solidFill>
              </a:rPr>
              <a:t>Go</a:t>
            </a:r>
          </a:p>
          <a:p>
            <a:pPr>
              <a:buNone/>
            </a:pP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Quick</a:t>
            </a:r>
            <a:r>
              <a:rPr lang="zh-CN" altLang="en-US" dirty="0"/>
              <a:t> </a:t>
            </a:r>
            <a:r>
              <a:rPr lang="en-US" altLang="zh-CN" dirty="0"/>
              <a:t>Tour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Go</a:t>
            </a:r>
            <a:r>
              <a:rPr lang="zh-CN" altLang="en-US" dirty="0"/>
              <a:t> </a:t>
            </a:r>
            <a:r>
              <a:rPr lang="en-US" altLang="zh-CN" dirty="0"/>
              <a:t>Develop</a:t>
            </a:r>
          </a:p>
          <a:p>
            <a:pPr>
              <a:buNone/>
            </a:pPr>
            <a:r>
              <a:rPr lang="en-US" altLang="zh-CN" dirty="0"/>
              <a:t>Spotlights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Go</a:t>
            </a:r>
            <a:r>
              <a:rPr lang="zh-CN" altLang="en-US" dirty="0"/>
              <a:t> </a:t>
            </a:r>
            <a:r>
              <a:rPr lang="en-US" altLang="zh-CN" dirty="0"/>
              <a:t>Language</a:t>
            </a:r>
          </a:p>
          <a:p>
            <a:pPr>
              <a:buNone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43897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92064D-418E-1848-8417-71FA6FE5D4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8013" y="1277008"/>
            <a:ext cx="8647954" cy="4843874"/>
          </a:xfrm>
        </p:spPr>
        <p:txBody>
          <a:bodyPr anchor="ctr"/>
          <a:lstStyle/>
          <a:p>
            <a:r>
              <a:rPr lang="en-US" altLang="zh-CN" dirty="0">
                <a:solidFill>
                  <a:schemeClr val="accent1"/>
                </a:solidFill>
              </a:rPr>
              <a:t>N</a:t>
            </a:r>
            <a:r>
              <a:rPr lang="en-US" dirty="0">
                <a:solidFill>
                  <a:schemeClr val="accent1"/>
                </a:solidFill>
              </a:rPr>
              <a:t>ormal typing</a:t>
            </a:r>
          </a:p>
          <a:p>
            <a:r>
              <a:rPr lang="en-US" altLang="zh-CN" dirty="0"/>
              <a:t>S</a:t>
            </a:r>
            <a:r>
              <a:rPr lang="en-US" dirty="0"/>
              <a:t>uitability is determined by an object's type.</a:t>
            </a:r>
          </a:p>
          <a:p>
            <a:endParaRPr lang="en-US" dirty="0">
              <a:solidFill>
                <a:schemeClr val="accent1"/>
              </a:solidFill>
            </a:endParaRPr>
          </a:p>
          <a:p>
            <a:r>
              <a:rPr lang="en-US" altLang="zh-CN" dirty="0">
                <a:solidFill>
                  <a:schemeClr val="accent1"/>
                </a:solidFill>
              </a:rPr>
              <a:t>D</a:t>
            </a:r>
            <a:r>
              <a:rPr lang="en-US" dirty="0">
                <a:solidFill>
                  <a:schemeClr val="accent1"/>
                </a:solidFill>
              </a:rPr>
              <a:t>uck typing</a:t>
            </a:r>
          </a:p>
          <a:p>
            <a:r>
              <a:rPr lang="en-US" altLang="zh-CN" dirty="0"/>
              <a:t>A</a:t>
            </a:r>
            <a:r>
              <a:rPr lang="en-US" dirty="0"/>
              <a:t>n object's suitability is determined by the presence of certain </a:t>
            </a:r>
            <a:r>
              <a:rPr lang="en-US" altLang="zh-CN" dirty="0"/>
              <a:t>methods</a:t>
            </a:r>
            <a:r>
              <a:rPr lang="en-US" dirty="0"/>
              <a:t> and properties, rather than the type of the object itself.</a:t>
            </a:r>
          </a:p>
        </p:txBody>
      </p:sp>
    </p:spTree>
    <p:extLst>
      <p:ext uri="{BB962C8B-B14F-4D97-AF65-F5344CB8AC3E}">
        <p14:creationId xmlns:p14="http://schemas.microsoft.com/office/powerpoint/2010/main" val="3025899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92064D-418E-1848-8417-71FA6FE5D4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8013" y="1277008"/>
            <a:ext cx="8173380" cy="4430110"/>
          </a:xfrm>
        </p:spPr>
        <p:txBody>
          <a:bodyPr anchor="t"/>
          <a:lstStyle/>
          <a:p>
            <a:r>
              <a:rPr lang="en-US" altLang="zh-CN" dirty="0">
                <a:solidFill>
                  <a:schemeClr val="accent1"/>
                </a:solidFill>
              </a:rPr>
              <a:t>Interface</a:t>
            </a:r>
            <a:endParaRPr lang="en-US" dirty="0">
              <a:solidFill>
                <a:schemeClr val="accent1"/>
              </a:solidFill>
            </a:endParaRPr>
          </a:p>
          <a:p>
            <a:endParaRPr lang="en-US" dirty="0">
              <a:solidFill>
                <a:schemeClr val="accent1"/>
              </a:solidFill>
            </a:endParaRPr>
          </a:p>
          <a:p>
            <a:r>
              <a:rPr lang="en-US" dirty="0"/>
              <a:t>An </a:t>
            </a:r>
            <a:r>
              <a:rPr lang="en-US" i="1" dirty="0"/>
              <a:t>interface</a:t>
            </a:r>
            <a:r>
              <a:rPr lang="en-US" dirty="0"/>
              <a:t> type is defined as a set of method signatures.</a:t>
            </a:r>
          </a:p>
          <a:p>
            <a:endParaRPr lang="en-US" dirty="0"/>
          </a:p>
          <a:p>
            <a:r>
              <a:rPr lang="en-US" dirty="0"/>
              <a:t>A value of interface type can hold any value that implements those methods.</a:t>
            </a:r>
          </a:p>
        </p:txBody>
      </p:sp>
    </p:spTree>
    <p:extLst>
      <p:ext uri="{BB962C8B-B14F-4D97-AF65-F5344CB8AC3E}">
        <p14:creationId xmlns:p14="http://schemas.microsoft.com/office/powerpoint/2010/main" val="2136093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92064D-418E-1848-8417-71FA6FE5D4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8013" y="1277008"/>
            <a:ext cx="8173380" cy="4430110"/>
          </a:xfrm>
        </p:spPr>
        <p:txBody>
          <a:bodyPr anchor="t"/>
          <a:lstStyle/>
          <a:p>
            <a:r>
              <a:rPr lang="en-US" altLang="zh-CN" dirty="0">
                <a:solidFill>
                  <a:schemeClr val="accent1"/>
                </a:solidFill>
              </a:rPr>
              <a:t>Interface</a:t>
            </a:r>
            <a:endParaRPr lang="en-US" dirty="0">
              <a:solidFill>
                <a:schemeClr val="accent1"/>
              </a:solidFill>
            </a:endParaRPr>
          </a:p>
          <a:p>
            <a:endParaRPr lang="en-US" dirty="0">
              <a:solidFill>
                <a:schemeClr val="accent1"/>
              </a:solidFill>
            </a:endParaRPr>
          </a:p>
          <a:p>
            <a:pPr>
              <a:buNone/>
            </a:pPr>
            <a:r>
              <a:rPr lang="en-US" dirty="0"/>
              <a:t>type Stringer interface {</a:t>
            </a:r>
          </a:p>
          <a:p>
            <a:pPr>
              <a:buNone/>
            </a:pPr>
            <a:r>
              <a:rPr lang="en-US" dirty="0"/>
              <a:t> </a:t>
            </a:r>
            <a:r>
              <a:rPr lang="zh-CN" altLang="en-US" dirty="0"/>
              <a:t>      </a:t>
            </a:r>
            <a:r>
              <a:rPr lang="en-US" dirty="0"/>
              <a:t>String() string</a:t>
            </a:r>
          </a:p>
          <a:p>
            <a:pPr>
              <a:buNone/>
            </a:pP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31477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92064D-418E-1848-8417-71FA6FE5D4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8013" y="1277008"/>
            <a:ext cx="8173380" cy="4430110"/>
          </a:xfrm>
        </p:spPr>
        <p:txBody>
          <a:bodyPr anchor="t"/>
          <a:lstStyle/>
          <a:p>
            <a:r>
              <a:rPr lang="en-US" altLang="zh-CN" dirty="0">
                <a:solidFill>
                  <a:schemeClr val="accent1"/>
                </a:solidFill>
              </a:rPr>
              <a:t>The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empty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interface</a:t>
            </a:r>
            <a:endParaRPr lang="en-US" dirty="0">
              <a:solidFill>
                <a:schemeClr val="accent1"/>
              </a:solidFill>
            </a:endParaRPr>
          </a:p>
          <a:p>
            <a:endParaRPr lang="en-US" dirty="0">
              <a:solidFill>
                <a:schemeClr val="accent1"/>
              </a:solidFill>
            </a:endParaRPr>
          </a:p>
          <a:p>
            <a:pPr>
              <a:buNone/>
            </a:pPr>
            <a:r>
              <a:rPr lang="en-US" dirty="0"/>
              <a:t>interface{}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dirty="0"/>
              <a:t>An empty interface may hold values of any type.</a:t>
            </a:r>
            <a:r>
              <a:rPr lang="zh-CN" altLang="en-US" dirty="0"/>
              <a:t> </a:t>
            </a:r>
            <a:r>
              <a:rPr lang="en-US" dirty="0"/>
              <a:t>(Every type implements at least zero methods.)</a:t>
            </a:r>
          </a:p>
        </p:txBody>
      </p:sp>
    </p:spTree>
    <p:extLst>
      <p:ext uri="{BB962C8B-B14F-4D97-AF65-F5344CB8AC3E}">
        <p14:creationId xmlns:p14="http://schemas.microsoft.com/office/powerpoint/2010/main" val="3409175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92064D-418E-1848-8417-71FA6FE5D4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8013" y="1277008"/>
            <a:ext cx="8173380" cy="4430110"/>
          </a:xfrm>
        </p:spPr>
        <p:txBody>
          <a:bodyPr anchor="t"/>
          <a:lstStyle/>
          <a:p>
            <a:r>
              <a:rPr lang="en-US" altLang="zh-CN" dirty="0">
                <a:solidFill>
                  <a:schemeClr val="accent1"/>
                </a:solidFill>
              </a:rPr>
              <a:t>Reflection</a:t>
            </a:r>
            <a:endParaRPr lang="en-US" dirty="0">
              <a:solidFill>
                <a:schemeClr val="accent1"/>
              </a:solidFill>
            </a:endParaRPr>
          </a:p>
          <a:p>
            <a:endParaRPr lang="en-US" dirty="0">
              <a:solidFill>
                <a:schemeClr val="accent1"/>
              </a:solidFill>
            </a:endParaRPr>
          </a:p>
          <a:p>
            <a:r>
              <a:rPr lang="en-US" i="1" dirty="0"/>
              <a:t>Reflection in computing is the ability of a program to examine its own structure, particularly through types; it's a form of metaprogramming. It's also a great source of confusion.</a:t>
            </a:r>
          </a:p>
          <a:p>
            <a:pPr lvl="1"/>
            <a:r>
              <a:rPr lang="en-US" i="1" dirty="0">
                <a:hlinkClick r:id="rId2"/>
              </a:rPr>
              <a:t>https://blog.golang.org/laws-of-reflection</a:t>
            </a:r>
            <a:endParaRPr lang="en-US" i="1" dirty="0"/>
          </a:p>
          <a:p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450741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92064D-418E-1848-8417-71FA6FE5D4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8013" y="1277008"/>
            <a:ext cx="8173380" cy="4430110"/>
          </a:xfrm>
        </p:spPr>
        <p:txBody>
          <a:bodyPr anchor="ctr"/>
          <a:lstStyle/>
          <a:p>
            <a:r>
              <a:rPr lang="en-US" altLang="zh-CN" dirty="0">
                <a:solidFill>
                  <a:schemeClr val="accent1"/>
                </a:solidFill>
              </a:rPr>
              <a:t>Concurrency</a:t>
            </a:r>
            <a:endParaRPr lang="en-US" dirty="0">
              <a:solidFill>
                <a:schemeClr val="accent1"/>
              </a:solidFill>
            </a:endParaRPr>
          </a:p>
          <a:p>
            <a:endParaRPr lang="en-US" dirty="0">
              <a:solidFill>
                <a:schemeClr val="accent1"/>
              </a:solidFill>
            </a:endParaRPr>
          </a:p>
          <a:p>
            <a:r>
              <a:rPr lang="en-US" i="1" dirty="0"/>
              <a:t>Do not communicate by sharing memory; instead, share memory by communicating.</a:t>
            </a:r>
          </a:p>
        </p:txBody>
      </p:sp>
    </p:spTree>
    <p:extLst>
      <p:ext uri="{BB962C8B-B14F-4D97-AF65-F5344CB8AC3E}">
        <p14:creationId xmlns:p14="http://schemas.microsoft.com/office/powerpoint/2010/main" val="1850890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7E18DB6-842F-6A40-83EF-10F86BE2D28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94138" y="1576552"/>
            <a:ext cx="8087710" cy="4335517"/>
          </a:xfrm>
        </p:spPr>
        <p:txBody>
          <a:bodyPr/>
          <a:lstStyle/>
          <a:p>
            <a:r>
              <a:rPr lang="en-US" altLang="zh-CN" dirty="0">
                <a:solidFill>
                  <a:schemeClr val="accent1"/>
                </a:solidFill>
              </a:rPr>
              <a:t>Go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e</a:t>
            </a:r>
            <a:r>
              <a:rPr lang="en-US" dirty="0">
                <a:solidFill>
                  <a:schemeClr val="accent1"/>
                </a:solidFill>
              </a:rPr>
              <a:t>ncourages</a:t>
            </a:r>
            <a:r>
              <a:rPr lang="en-US" altLang="zh-CN" dirty="0">
                <a:solidFill>
                  <a:schemeClr val="accent1"/>
                </a:solidFill>
              </a:rPr>
              <a:t>:</a:t>
            </a:r>
          </a:p>
          <a:p>
            <a:endParaRPr lang="en-US" altLang="zh-CN" dirty="0">
              <a:solidFill>
                <a:schemeClr val="accent1"/>
              </a:solidFill>
            </a:endParaRPr>
          </a:p>
          <a:p>
            <a:pPr marL="571500" indent="-571500">
              <a:buFont typeface="Courier New" panose="02070309020205020404" pitchFamily="49" charset="0"/>
              <a:buChar char="o"/>
            </a:pPr>
            <a:r>
              <a:rPr lang="en-US" altLang="zh-CN" dirty="0"/>
              <a:t>S</a:t>
            </a:r>
            <a:r>
              <a:rPr lang="en-US" dirty="0"/>
              <a:t>hared values are passed around on channels</a:t>
            </a:r>
            <a:r>
              <a:rPr lang="en-US" altLang="zh-CN" dirty="0"/>
              <a:t>.</a:t>
            </a:r>
            <a:endParaRPr lang="en-US" dirty="0"/>
          </a:p>
          <a:p>
            <a:pPr marL="571500" indent="-571500">
              <a:buFont typeface="Courier New" panose="02070309020205020404" pitchFamily="49" charset="0"/>
              <a:buChar char="o"/>
            </a:pPr>
            <a:r>
              <a:rPr lang="en-US" altLang="zh-CN" dirty="0"/>
              <a:t>N</a:t>
            </a:r>
            <a:r>
              <a:rPr lang="en-US" dirty="0"/>
              <a:t>ever actively shared by separate threads of execution.</a:t>
            </a:r>
          </a:p>
          <a:p>
            <a:pPr marL="571500" indent="-571500">
              <a:buFont typeface="Courier New" panose="02070309020205020404" pitchFamily="49" charset="0"/>
              <a:buChar char="o"/>
            </a:pPr>
            <a:r>
              <a:rPr lang="en-US" dirty="0"/>
              <a:t>Only one goroutine has access to the value at any given time. </a:t>
            </a:r>
          </a:p>
        </p:txBody>
      </p:sp>
    </p:spTree>
    <p:extLst>
      <p:ext uri="{BB962C8B-B14F-4D97-AF65-F5344CB8AC3E}">
        <p14:creationId xmlns:p14="http://schemas.microsoft.com/office/powerpoint/2010/main" val="2077264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7E18DB6-842F-6A40-83EF-10F86BE2D28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94138" y="1576552"/>
            <a:ext cx="8087710" cy="4335517"/>
          </a:xfrm>
        </p:spPr>
        <p:txBody>
          <a:bodyPr/>
          <a:lstStyle/>
          <a:p>
            <a:r>
              <a:rPr lang="en-US" altLang="zh-CN" dirty="0">
                <a:solidFill>
                  <a:schemeClr val="accent1"/>
                </a:solidFill>
              </a:rPr>
              <a:t>Goroutines</a:t>
            </a:r>
          </a:p>
          <a:p>
            <a:endParaRPr lang="en-US" altLang="zh-CN" dirty="0">
              <a:solidFill>
                <a:schemeClr val="accent1"/>
              </a:solidFill>
            </a:endParaRPr>
          </a:p>
          <a:p>
            <a:pPr>
              <a:buNone/>
            </a:pPr>
            <a:r>
              <a:rPr lang="en-US" dirty="0"/>
              <a:t>A </a:t>
            </a:r>
            <a:r>
              <a:rPr lang="en-US" i="1" dirty="0"/>
              <a:t>goroutine</a:t>
            </a:r>
            <a:r>
              <a:rPr lang="en-US" dirty="0"/>
              <a:t> is a lightweight thread managed by the Go runtime.</a:t>
            </a:r>
          </a:p>
        </p:txBody>
      </p:sp>
    </p:spTree>
    <p:extLst>
      <p:ext uri="{BB962C8B-B14F-4D97-AF65-F5344CB8AC3E}">
        <p14:creationId xmlns:p14="http://schemas.microsoft.com/office/powerpoint/2010/main" val="3439066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7E18DB6-842F-6A40-83EF-10F86BE2D28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94138" y="1576552"/>
            <a:ext cx="8087710" cy="4335517"/>
          </a:xfrm>
        </p:spPr>
        <p:txBody>
          <a:bodyPr anchor="t"/>
          <a:lstStyle/>
          <a:p>
            <a:r>
              <a:rPr lang="en-US" altLang="zh-CN" dirty="0">
                <a:solidFill>
                  <a:schemeClr val="accent1"/>
                </a:solidFill>
              </a:rPr>
              <a:t>Note</a:t>
            </a:r>
          </a:p>
          <a:p>
            <a:endParaRPr lang="en-US" altLang="zh-CN" dirty="0">
              <a:solidFill>
                <a:schemeClr val="accent1"/>
              </a:solidFill>
            </a:endParaRPr>
          </a:p>
          <a:p>
            <a:pPr>
              <a:buNone/>
            </a:pPr>
            <a:r>
              <a:rPr lang="en-US" altLang="zh-CN" dirty="0"/>
              <a:t>OS</a:t>
            </a:r>
            <a:r>
              <a:rPr lang="zh-CN" altLang="en-US" dirty="0"/>
              <a:t> </a:t>
            </a:r>
            <a:r>
              <a:rPr lang="en-US" altLang="zh-CN" dirty="0"/>
              <a:t>has</a:t>
            </a:r>
            <a:r>
              <a:rPr lang="zh-CN" altLang="en-US" dirty="0"/>
              <a:t> </a:t>
            </a:r>
            <a:r>
              <a:rPr lang="en-US" altLang="zh-CN" dirty="0"/>
              <a:t>no</a:t>
            </a:r>
            <a:r>
              <a:rPr lang="zh-CN" altLang="en-US" dirty="0"/>
              <a:t> </a:t>
            </a:r>
            <a:r>
              <a:rPr lang="en-US" altLang="zh-CN" dirty="0"/>
              <a:t>idea</a:t>
            </a:r>
            <a:r>
              <a:rPr lang="zh-CN" altLang="en-US" dirty="0"/>
              <a:t> </a:t>
            </a:r>
            <a:r>
              <a:rPr lang="en-US" altLang="zh-CN" dirty="0"/>
              <a:t>about</a:t>
            </a:r>
            <a:r>
              <a:rPr lang="zh-CN" altLang="en-US" dirty="0"/>
              <a:t> </a:t>
            </a:r>
            <a:r>
              <a:rPr lang="en-US" altLang="zh-CN" dirty="0"/>
              <a:t>goroutine;</a:t>
            </a:r>
          </a:p>
          <a:p>
            <a:pPr>
              <a:buNone/>
            </a:pP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goroutine</a:t>
            </a:r>
            <a:r>
              <a:rPr lang="zh-CN" altLang="en-US" dirty="0"/>
              <a:t> </a:t>
            </a:r>
            <a:r>
              <a:rPr lang="en-US" altLang="zh-CN" dirty="0"/>
              <a:t>may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/>
              <a:t>switched,</a:t>
            </a:r>
            <a:r>
              <a:rPr lang="zh-CN" altLang="en-US" dirty="0"/>
              <a:t> </a:t>
            </a:r>
            <a:r>
              <a:rPr lang="en-US" altLang="zh-CN" dirty="0"/>
              <a:t>while</a:t>
            </a:r>
            <a:r>
              <a:rPr lang="zh-CN" altLang="en-US" dirty="0"/>
              <a:t> </a:t>
            </a:r>
            <a:r>
              <a:rPr lang="en-US" altLang="zh-CN" dirty="0"/>
              <a:t>OS</a:t>
            </a:r>
            <a:r>
              <a:rPr lang="zh-CN" altLang="en-US" dirty="0"/>
              <a:t> </a:t>
            </a:r>
            <a:r>
              <a:rPr lang="en-US" altLang="zh-CN" dirty="0"/>
              <a:t>thread</a:t>
            </a:r>
            <a:r>
              <a:rPr lang="zh-CN" altLang="en-US" dirty="0"/>
              <a:t> </a:t>
            </a:r>
            <a:r>
              <a:rPr lang="en-US" altLang="zh-CN" dirty="0"/>
              <a:t>does</a:t>
            </a:r>
            <a:r>
              <a:rPr lang="zh-CN" altLang="en-US" dirty="0"/>
              <a:t> </a:t>
            </a:r>
            <a:r>
              <a:rPr lang="en-US" altLang="zh-CN" dirty="0"/>
              <a:t>not.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1119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7E18DB6-842F-6A40-83EF-10F86BE2D28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94138" y="1576552"/>
            <a:ext cx="8087710" cy="4335517"/>
          </a:xfrm>
        </p:spPr>
        <p:txBody>
          <a:bodyPr anchor="t"/>
          <a:lstStyle/>
          <a:p>
            <a:pPr>
              <a:buNone/>
            </a:pPr>
            <a:r>
              <a:rPr lang="en-US" altLang="zh-CN" dirty="0">
                <a:solidFill>
                  <a:schemeClr val="accent1"/>
                </a:solidFill>
              </a:rPr>
              <a:t>Online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Samples</a:t>
            </a:r>
          </a:p>
          <a:p>
            <a:endParaRPr lang="en-US" altLang="zh-CN" dirty="0">
              <a:solidFill>
                <a:schemeClr val="accent1"/>
              </a:solidFill>
            </a:endParaRPr>
          </a:p>
          <a:p>
            <a:r>
              <a:rPr lang="en-US" altLang="zh-CN" dirty="0">
                <a:solidFill>
                  <a:schemeClr val="accent1"/>
                </a:solidFill>
              </a:rPr>
              <a:t>Goroutine</a:t>
            </a:r>
          </a:p>
          <a:p>
            <a:pPr lvl="1"/>
            <a:r>
              <a:rPr lang="en-US" altLang="zh-CN" dirty="0">
                <a:hlinkClick r:id="rId3"/>
              </a:rPr>
              <a:t>https://tour.golang.org/concurrency/1</a:t>
            </a:r>
            <a:endParaRPr lang="en-US" altLang="zh-CN" dirty="0"/>
          </a:p>
          <a:p>
            <a:pPr lvl="1"/>
            <a:endParaRPr lang="en-US" altLang="zh-CN" dirty="0"/>
          </a:p>
          <a:p>
            <a:pPr marL="0" lvl="1">
              <a:spcBef>
                <a:spcPts val="0"/>
              </a:spcBef>
              <a:buClr>
                <a:schemeClr val="tx1">
                  <a:lumMod val="60000"/>
                  <a:lumOff val="40000"/>
                </a:schemeClr>
              </a:buClr>
              <a:buFont typeface="Arial" panose="020B0604020202020204" pitchFamily="34" charset="0"/>
              <a:buChar char="​"/>
            </a:pPr>
            <a:r>
              <a:rPr lang="en-US" altLang="zh-CN" sz="3600" dirty="0">
                <a:solidFill>
                  <a:schemeClr val="accent1"/>
                </a:solidFill>
              </a:rPr>
              <a:t>Channel</a:t>
            </a:r>
          </a:p>
          <a:p>
            <a:pPr lvl="1"/>
            <a:r>
              <a:rPr lang="en-US" altLang="zh-CN" dirty="0">
                <a:hlinkClick r:id="rId4"/>
              </a:rPr>
              <a:t>https://tour.golang.org/concurrency/2</a:t>
            </a:r>
            <a:endParaRPr lang="en-US" altLang="zh-CN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9390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449D588-B02B-404A-AD4D-7BC5A91855A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Why we choose Go</a:t>
            </a:r>
            <a:r>
              <a:rPr lang="en-US" altLang="zh-CN" dirty="0">
                <a:solidFill>
                  <a:schemeClr val="accent1"/>
                </a:solidFill>
              </a:rPr>
              <a:t>?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6218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7E18DB6-842F-6A40-83EF-10F86BE2D28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94138" y="1576552"/>
            <a:ext cx="8087710" cy="4335517"/>
          </a:xfrm>
        </p:spPr>
        <p:txBody>
          <a:bodyPr anchor="ctr"/>
          <a:lstStyle/>
          <a:p>
            <a:pPr>
              <a:buNone/>
            </a:pPr>
            <a:r>
              <a:rPr lang="en-US" altLang="zh-CN" dirty="0">
                <a:solidFill>
                  <a:schemeClr val="accent1"/>
                </a:solidFill>
              </a:rPr>
              <a:t>Take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a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look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at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a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more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practical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go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use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case.</a:t>
            </a:r>
          </a:p>
        </p:txBody>
      </p:sp>
    </p:spTree>
    <p:extLst>
      <p:ext uri="{BB962C8B-B14F-4D97-AF65-F5344CB8AC3E}">
        <p14:creationId xmlns:p14="http://schemas.microsoft.com/office/powerpoint/2010/main" val="2380447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B08753-08C6-407A-A7C8-D06DD47CC9BE}"/>
              </a:ext>
            </a:extLst>
          </p:cNvPr>
          <p:cNvSpPr txBox="1"/>
          <p:nvPr/>
        </p:nvSpPr>
        <p:spPr>
          <a:xfrm>
            <a:off x="6559783" y="4965925"/>
            <a:ext cx="4225516" cy="184666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1200" dirty="0"/>
              <a:t>Please email any questions to </a:t>
            </a:r>
            <a:r>
              <a:rPr lang="en-US" sz="1200" dirty="0">
                <a:hlinkClick r:id="rId2"/>
              </a:rPr>
              <a:t>PowerPoint@vmware.com</a:t>
            </a:r>
            <a:r>
              <a:rPr lang="en-US" sz="1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57857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0765EF2-DFE3-43B0-A009-268CCBDCCA5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8013" y="1686910"/>
            <a:ext cx="5943599" cy="3310759"/>
          </a:xfrm>
        </p:spPr>
        <p:txBody>
          <a:bodyPr/>
          <a:lstStyle/>
          <a:p>
            <a:r>
              <a:rPr lang="en-US" altLang="zh-CN" dirty="0">
                <a:solidFill>
                  <a:schemeClr val="accent1"/>
                </a:solidFill>
              </a:rPr>
              <a:t>It’s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a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fast,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statically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typed, compiled language that feels like a dynamically typed, interpreted language.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0055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0765EF2-DFE3-43B0-A009-268CCBDCCA5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8013" y="1308100"/>
            <a:ext cx="6376987" cy="4013200"/>
          </a:xfrm>
        </p:spPr>
        <p:txBody>
          <a:bodyPr/>
          <a:lstStyle/>
          <a:p>
            <a:pPr marL="742950" indent="-742950">
              <a:buFont typeface="Courier New" panose="02070309020205020404" pitchFamily="49" charset="0"/>
              <a:buChar char="o"/>
            </a:pPr>
            <a:r>
              <a:rPr lang="en-US" altLang="zh-CN" dirty="0">
                <a:solidFill>
                  <a:schemeClr val="accent1"/>
                </a:solidFill>
              </a:rPr>
              <a:t>Open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Source</a:t>
            </a:r>
          </a:p>
          <a:p>
            <a:pPr marL="742950" indent="-742950">
              <a:buFont typeface="Courier New" panose="02070309020205020404" pitchFamily="49" charset="0"/>
              <a:buChar char="o"/>
            </a:pPr>
            <a:r>
              <a:rPr lang="en-US" altLang="zh-CN" dirty="0">
                <a:solidFill>
                  <a:schemeClr val="accent1"/>
                </a:solidFill>
              </a:rPr>
              <a:t>C-style syntax</a:t>
            </a:r>
          </a:p>
          <a:p>
            <a:pPr marL="742950" indent="-742950">
              <a:buFont typeface="Courier New" panose="02070309020205020404" pitchFamily="49" charset="0"/>
              <a:buChar char="o"/>
            </a:pPr>
            <a:r>
              <a:rPr lang="en-US" altLang="zh-CN" dirty="0">
                <a:solidFill>
                  <a:schemeClr val="accent1"/>
                </a:solidFill>
              </a:rPr>
              <a:t>Statically typed variable</a:t>
            </a:r>
          </a:p>
          <a:p>
            <a:pPr marL="742950" indent="-742950">
              <a:buFont typeface="Courier New" panose="02070309020205020404" pitchFamily="49" charset="0"/>
              <a:buChar char="o"/>
            </a:pPr>
            <a:r>
              <a:rPr lang="en-US" altLang="zh-CN" dirty="0">
                <a:solidFill>
                  <a:schemeClr val="accent1"/>
                </a:solidFill>
              </a:rPr>
              <a:t>Garbage collection</a:t>
            </a:r>
          </a:p>
          <a:p>
            <a:pPr marL="742950" indent="-742950">
              <a:buFont typeface="Courier New" panose="02070309020205020404" pitchFamily="49" charset="0"/>
              <a:buChar char="o"/>
            </a:pPr>
            <a:r>
              <a:rPr lang="en-US" altLang="zh-CN" dirty="0">
                <a:solidFill>
                  <a:schemeClr val="accent1"/>
                </a:solidFill>
              </a:rPr>
              <a:t>Stand-alone executable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3449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7187F8B-B433-0A49-93A2-1EAD3430C7BD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6505" y="1229710"/>
            <a:ext cx="10972800" cy="4942491"/>
          </a:xfrm>
        </p:spPr>
        <p:txBody>
          <a:bodyPr/>
          <a:lstStyle/>
          <a:p>
            <a:r>
              <a:rPr lang="en-US" altLang="zh-CN" dirty="0">
                <a:solidFill>
                  <a:schemeClr val="accent1"/>
                </a:solidFill>
                <a:hlinkClick r:id="rId3"/>
              </a:rPr>
              <a:t>Go Source</a:t>
            </a:r>
          </a:p>
          <a:p>
            <a:pPr lvl="1"/>
            <a:r>
              <a:rPr lang="en-US" altLang="zh-CN" dirty="0">
                <a:solidFill>
                  <a:schemeClr val="accent1"/>
                </a:solidFill>
                <a:hlinkClick r:id="rId3"/>
              </a:rPr>
              <a:t>https://github.com/golang/go</a:t>
            </a:r>
            <a:endParaRPr lang="en-US" altLang="zh-CN" dirty="0">
              <a:solidFill>
                <a:schemeClr val="accent1"/>
              </a:solidFill>
            </a:endParaRPr>
          </a:p>
          <a:p>
            <a:r>
              <a:rPr lang="en-US" dirty="0">
                <a:hlinkClick r:id="rId4"/>
              </a:rPr>
              <a:t>A Tour of Go</a:t>
            </a:r>
            <a:endParaRPr lang="en-US" dirty="0"/>
          </a:p>
          <a:p>
            <a:pPr lvl="1"/>
            <a:r>
              <a:rPr lang="en-US" dirty="0">
                <a:hlinkClick r:id="rId5"/>
              </a:rPr>
              <a:t>https://tour.golang.org/</a:t>
            </a:r>
            <a:endParaRPr lang="en-US" dirty="0"/>
          </a:p>
          <a:p>
            <a:r>
              <a:rPr lang="en-US" dirty="0">
                <a:hlinkClick r:id="rId6"/>
              </a:rPr>
              <a:t>Go By Example</a:t>
            </a:r>
            <a:endParaRPr lang="en-US" dirty="0"/>
          </a:p>
          <a:p>
            <a:pPr lvl="1"/>
            <a:r>
              <a:rPr lang="en-US" dirty="0">
                <a:hlinkClick r:id="rId7"/>
              </a:rPr>
              <a:t>http://gobyexample.com</a:t>
            </a:r>
            <a:endParaRPr lang="en-US" dirty="0"/>
          </a:p>
          <a:p>
            <a:r>
              <a:rPr lang="en-US" dirty="0">
                <a:hlinkClick r:id="rId8"/>
              </a:rPr>
              <a:t>Effective Go</a:t>
            </a:r>
            <a:endParaRPr lang="en-US" dirty="0"/>
          </a:p>
          <a:p>
            <a:pPr lvl="1"/>
            <a:r>
              <a:rPr lang="en-US" dirty="0">
                <a:hlinkClick r:id="rId8"/>
              </a:rPr>
              <a:t>https://golang.org/doc/effective_go.html</a:t>
            </a:r>
            <a:endParaRPr lang="en-US" dirty="0"/>
          </a:p>
          <a:p>
            <a:r>
              <a:rPr lang="en-US" dirty="0">
                <a:hlinkClick r:id="rId9"/>
              </a:rPr>
              <a:t>Go Language Specification</a:t>
            </a:r>
            <a:endParaRPr lang="en-US" dirty="0"/>
          </a:p>
          <a:p>
            <a:pPr lvl="1"/>
            <a:r>
              <a:rPr lang="en-US" dirty="0">
                <a:hlinkClick r:id="rId10"/>
              </a:rPr>
              <a:t>https://golang.org/ref/spec</a:t>
            </a:r>
            <a:endParaRPr lang="en-US" dirty="0"/>
          </a:p>
          <a:p>
            <a:r>
              <a:rPr lang="en-US" dirty="0">
                <a:hlinkClick r:id="rId11"/>
              </a:rPr>
              <a:t>Go Standard Library</a:t>
            </a:r>
            <a:endParaRPr lang="en-US" dirty="0"/>
          </a:p>
          <a:p>
            <a:pPr lvl="1"/>
            <a:r>
              <a:rPr lang="en-US" dirty="0">
                <a:hlinkClick r:id="rId12"/>
              </a:rPr>
              <a:t>https://golang.org/pkg/</a:t>
            </a:r>
            <a:endParaRPr lang="en-US" dirty="0"/>
          </a:p>
          <a:p>
            <a:pPr lvl="1"/>
            <a:endParaRPr lang="en-US" dirty="0"/>
          </a:p>
          <a:p>
            <a:endParaRPr lang="en-US" altLang="zh-CN" dirty="0">
              <a:solidFill>
                <a:schemeClr val="accent1"/>
              </a:solidFill>
            </a:endParaRPr>
          </a:p>
          <a:p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EAEC288-90E8-4741-B20A-2DA9E97F322C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69946E7-761E-1A47-B8B2-B19186C5E3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Source and Learning Resources</a:t>
            </a:r>
          </a:p>
        </p:txBody>
      </p:sp>
    </p:spTree>
    <p:extLst>
      <p:ext uri="{BB962C8B-B14F-4D97-AF65-F5344CB8AC3E}">
        <p14:creationId xmlns:p14="http://schemas.microsoft.com/office/powerpoint/2010/main" val="1235356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0E0B08A-8B1D-CD40-9C05-A77476D6BC7A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pPr>
              <a:buNone/>
            </a:pPr>
            <a:r>
              <a:rPr lang="en-US" altLang="zh-CN" dirty="0"/>
              <a:t>Why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choose</a:t>
            </a:r>
            <a:r>
              <a:rPr lang="zh-CN" altLang="en-US" dirty="0"/>
              <a:t> </a:t>
            </a:r>
            <a:r>
              <a:rPr lang="en-US" altLang="zh-CN" dirty="0"/>
              <a:t>Go</a:t>
            </a:r>
          </a:p>
          <a:p>
            <a:pPr>
              <a:buNone/>
            </a:pPr>
            <a:r>
              <a:rPr lang="en-US" altLang="zh-CN" dirty="0">
                <a:solidFill>
                  <a:srgbClr val="F8981D"/>
                </a:solidFill>
              </a:rPr>
              <a:t>A</a:t>
            </a:r>
            <a:r>
              <a:rPr lang="zh-CN" altLang="en-US" dirty="0">
                <a:solidFill>
                  <a:srgbClr val="F8981D"/>
                </a:solidFill>
              </a:rPr>
              <a:t> </a:t>
            </a:r>
            <a:r>
              <a:rPr lang="en-US" altLang="zh-CN" dirty="0">
                <a:solidFill>
                  <a:srgbClr val="F8981D"/>
                </a:solidFill>
              </a:rPr>
              <a:t>Quick</a:t>
            </a:r>
            <a:r>
              <a:rPr lang="zh-CN" altLang="en-US" dirty="0">
                <a:solidFill>
                  <a:srgbClr val="F8981D"/>
                </a:solidFill>
              </a:rPr>
              <a:t> </a:t>
            </a:r>
            <a:r>
              <a:rPr lang="en-US" altLang="zh-CN" dirty="0">
                <a:solidFill>
                  <a:srgbClr val="F8981D"/>
                </a:solidFill>
              </a:rPr>
              <a:t>Tour</a:t>
            </a:r>
            <a:r>
              <a:rPr lang="zh-CN" altLang="en-US" dirty="0">
                <a:solidFill>
                  <a:srgbClr val="F8981D"/>
                </a:solidFill>
              </a:rPr>
              <a:t> </a:t>
            </a:r>
            <a:r>
              <a:rPr lang="en-US" altLang="zh-CN" dirty="0">
                <a:solidFill>
                  <a:srgbClr val="F8981D"/>
                </a:solidFill>
              </a:rPr>
              <a:t>of</a:t>
            </a:r>
            <a:r>
              <a:rPr lang="zh-CN" altLang="en-US" dirty="0">
                <a:solidFill>
                  <a:srgbClr val="F8981D"/>
                </a:solidFill>
              </a:rPr>
              <a:t> </a:t>
            </a:r>
            <a:r>
              <a:rPr lang="en-US" altLang="zh-CN" dirty="0">
                <a:solidFill>
                  <a:srgbClr val="F8981D"/>
                </a:solidFill>
              </a:rPr>
              <a:t>Go</a:t>
            </a:r>
            <a:r>
              <a:rPr lang="zh-CN" altLang="en-US" dirty="0">
                <a:solidFill>
                  <a:srgbClr val="F8981D"/>
                </a:solidFill>
              </a:rPr>
              <a:t> </a:t>
            </a:r>
            <a:r>
              <a:rPr lang="en-US" altLang="zh-CN" dirty="0">
                <a:solidFill>
                  <a:srgbClr val="F8981D"/>
                </a:solidFill>
              </a:rPr>
              <a:t>Develop</a:t>
            </a:r>
          </a:p>
          <a:p>
            <a:pPr>
              <a:buNone/>
            </a:pPr>
            <a:r>
              <a:rPr lang="en-US" altLang="zh-CN" dirty="0"/>
              <a:t>Spotlights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Go</a:t>
            </a:r>
            <a:r>
              <a:rPr lang="zh-CN" altLang="en-US" dirty="0"/>
              <a:t> </a:t>
            </a:r>
            <a:r>
              <a:rPr lang="en-US" altLang="zh-CN" dirty="0"/>
              <a:t>Language</a:t>
            </a:r>
          </a:p>
          <a:p>
            <a:pPr>
              <a:buNone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086459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0765EF2-DFE3-43B0-A009-268CCBDCCA5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8013" y="1308100"/>
            <a:ext cx="6376987" cy="4013200"/>
          </a:xfrm>
        </p:spPr>
        <p:txBody>
          <a:bodyPr/>
          <a:lstStyle/>
          <a:p>
            <a:pPr>
              <a:buNone/>
            </a:pPr>
            <a:r>
              <a:rPr lang="en-US" altLang="zh-CN" dirty="0">
                <a:solidFill>
                  <a:schemeClr val="accent1"/>
                </a:solidFill>
              </a:rPr>
              <a:t>Take a first glance at go programs!</a:t>
            </a:r>
          </a:p>
        </p:txBody>
      </p:sp>
    </p:spTree>
    <p:extLst>
      <p:ext uri="{BB962C8B-B14F-4D97-AF65-F5344CB8AC3E}">
        <p14:creationId xmlns:p14="http://schemas.microsoft.com/office/powerpoint/2010/main" val="3762863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0E0B08A-8B1D-CD40-9C05-A77476D6BC7A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pPr>
              <a:buNone/>
            </a:pPr>
            <a:r>
              <a:rPr lang="en-US" altLang="zh-CN" dirty="0"/>
              <a:t>Why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choose</a:t>
            </a:r>
            <a:r>
              <a:rPr lang="zh-CN" altLang="en-US" dirty="0"/>
              <a:t> </a:t>
            </a:r>
            <a:r>
              <a:rPr lang="en-US" altLang="zh-CN" dirty="0"/>
              <a:t>Go</a:t>
            </a:r>
          </a:p>
          <a:p>
            <a:pPr>
              <a:buNone/>
            </a:pP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Quick</a:t>
            </a:r>
            <a:r>
              <a:rPr lang="zh-CN" altLang="en-US" dirty="0"/>
              <a:t> </a:t>
            </a:r>
            <a:r>
              <a:rPr lang="en-US" altLang="zh-CN" dirty="0"/>
              <a:t>Tour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Go</a:t>
            </a:r>
            <a:r>
              <a:rPr lang="zh-CN" altLang="en-US" dirty="0"/>
              <a:t> </a:t>
            </a:r>
            <a:r>
              <a:rPr lang="en-US" altLang="zh-CN" dirty="0"/>
              <a:t>Develop</a:t>
            </a:r>
          </a:p>
          <a:p>
            <a:pPr>
              <a:buNone/>
            </a:pPr>
            <a:r>
              <a:rPr lang="en-US" altLang="zh-CN" dirty="0">
                <a:solidFill>
                  <a:srgbClr val="F8981D"/>
                </a:solidFill>
              </a:rPr>
              <a:t>Spotlights</a:t>
            </a:r>
            <a:r>
              <a:rPr lang="zh-CN" altLang="en-US" dirty="0">
                <a:solidFill>
                  <a:srgbClr val="F8981D"/>
                </a:solidFill>
              </a:rPr>
              <a:t> </a:t>
            </a:r>
            <a:r>
              <a:rPr lang="en-US" altLang="zh-CN" dirty="0">
                <a:solidFill>
                  <a:srgbClr val="F8981D"/>
                </a:solidFill>
              </a:rPr>
              <a:t>in</a:t>
            </a:r>
            <a:r>
              <a:rPr lang="zh-CN" altLang="en-US" dirty="0">
                <a:solidFill>
                  <a:srgbClr val="F8981D"/>
                </a:solidFill>
              </a:rPr>
              <a:t> </a:t>
            </a:r>
            <a:r>
              <a:rPr lang="en-US" altLang="zh-CN" dirty="0">
                <a:solidFill>
                  <a:srgbClr val="F8981D"/>
                </a:solidFill>
              </a:rPr>
              <a:t>Go</a:t>
            </a:r>
            <a:r>
              <a:rPr lang="zh-CN" altLang="en-US" dirty="0">
                <a:solidFill>
                  <a:srgbClr val="F8981D"/>
                </a:solidFill>
              </a:rPr>
              <a:t> </a:t>
            </a:r>
            <a:r>
              <a:rPr lang="en-US" altLang="zh-CN" dirty="0">
                <a:solidFill>
                  <a:srgbClr val="F8981D"/>
                </a:solidFill>
              </a:rPr>
              <a:t>Language</a:t>
            </a:r>
          </a:p>
          <a:p>
            <a:pPr>
              <a:buNone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829924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USERHIDDEN" val="1"/>
</p:tagLst>
</file>

<file path=ppt/theme/theme1.xml><?xml version="1.0" encoding="utf-8"?>
<a:theme xmlns:a="http://schemas.openxmlformats.org/drawingml/2006/main" name="VMware_white_16x9">
  <a:themeElements>
    <a:clrScheme name="VMware 2019">
      <a:dk1>
        <a:srgbClr val="717074"/>
      </a:dk1>
      <a:lt1>
        <a:sysClr val="window" lastClr="FFFFFF"/>
      </a:lt1>
      <a:dk2>
        <a:srgbClr val="3F3F3F"/>
      </a:dk2>
      <a:lt2>
        <a:srgbClr val="F2F2F2"/>
      </a:lt2>
      <a:accent1>
        <a:srgbClr val="0091DA"/>
      </a:accent1>
      <a:accent2>
        <a:srgbClr val="1A428A"/>
      </a:accent2>
      <a:accent3>
        <a:srgbClr val="00C1D5"/>
      </a:accent3>
      <a:accent4>
        <a:srgbClr val="78BE20"/>
      </a:accent4>
      <a:accent5>
        <a:srgbClr val="7F35B2"/>
      </a:accent5>
      <a:accent6>
        <a:srgbClr val="387C2C"/>
      </a:accent6>
      <a:hlink>
        <a:srgbClr val="006990"/>
      </a:hlink>
      <a:folHlink>
        <a:srgbClr val="006990"/>
      </a:folHlink>
    </a:clrScheme>
    <a:fontScheme name="Custom 19">
      <a:majorFont>
        <a:latin typeface="Metropolis Light"/>
        <a:ea typeface=""/>
        <a:cs typeface=""/>
      </a:majorFont>
      <a:minorFont>
        <a:latin typeface="Metropoli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spcAft>
            <a:spcPts val="600"/>
          </a:spcAft>
          <a:defRPr sz="1200" smtClean="0">
            <a:solidFill>
              <a:schemeClr val="bg1"/>
            </a:soli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 bwMode="gray">
        <a:ln w="25400">
          <a:solidFill>
            <a:schemeClr val="tx1"/>
          </a:solidFill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wrap="none" lIns="0" tIns="0" rIns="0" bIns="0" rtlCol="0">
        <a:spAutoFit/>
      </a:bodyPr>
      <a:lstStyle>
        <a:defPPr algn="l">
          <a:spcAft>
            <a:spcPts val="600"/>
          </a:spcAft>
          <a:defRPr sz="1200" smtClean="0"/>
        </a:defPPr>
      </a:lstStyle>
    </a:txDef>
  </a:objectDefaults>
  <a:extraClrSchemeLst/>
  <a:custClrLst>
    <a:custClr name="Orange">
      <a:srgbClr val="F8981D"/>
    </a:custClr>
    <a:custClr name="Red">
      <a:srgbClr val="820024"/>
    </a:custClr>
  </a:custClrLst>
  <a:extLst>
    <a:ext uri="{05A4C25C-085E-4340-85A3-A5531E510DB2}">
      <thm15:themeFamily xmlns:thm15="http://schemas.microsoft.com/office/thememl/2012/main" name="Presentation2" id="{7AA35270-638F-0441-9980-EE4FEAB47F49}" vid="{A3C7D576-F9E1-F945-BBEF-D4056CD29AB6}"/>
    </a:ext>
  </a:extLst>
</a:theme>
</file>

<file path=ppt/theme/theme2.xml><?xml version="1.0" encoding="utf-8"?>
<a:theme xmlns:a="http://schemas.openxmlformats.org/drawingml/2006/main" name="Office Theme">
  <a:themeElements>
    <a:clrScheme name="VMware">
      <a:dk1>
        <a:srgbClr val="717074"/>
      </a:dk1>
      <a:lt1>
        <a:sysClr val="window" lastClr="FFFFFF"/>
      </a:lt1>
      <a:dk2>
        <a:srgbClr val="000000"/>
      </a:dk2>
      <a:lt2>
        <a:srgbClr val="C6C6C8"/>
      </a:lt2>
      <a:accent1>
        <a:srgbClr val="0095D3"/>
      </a:accent1>
      <a:accent2>
        <a:srgbClr val="89CBDF"/>
      </a:accent2>
      <a:accent3>
        <a:srgbClr val="006990"/>
      </a:accent3>
      <a:accent4>
        <a:srgbClr val="6DB33F"/>
      </a:accent4>
      <a:accent5>
        <a:srgbClr val="C2CD23"/>
      </a:accent5>
      <a:accent6>
        <a:srgbClr val="387C2C"/>
      </a:accent6>
      <a:hlink>
        <a:srgbClr val="0095D3"/>
      </a:hlink>
      <a:folHlink>
        <a:srgbClr val="89CBD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VMware">
      <a:dk1>
        <a:srgbClr val="717074"/>
      </a:dk1>
      <a:lt1>
        <a:sysClr val="window" lastClr="FFFFFF"/>
      </a:lt1>
      <a:dk2>
        <a:srgbClr val="000000"/>
      </a:dk2>
      <a:lt2>
        <a:srgbClr val="C6C6C8"/>
      </a:lt2>
      <a:accent1>
        <a:srgbClr val="0095D3"/>
      </a:accent1>
      <a:accent2>
        <a:srgbClr val="89CBDF"/>
      </a:accent2>
      <a:accent3>
        <a:srgbClr val="006990"/>
      </a:accent3>
      <a:accent4>
        <a:srgbClr val="6DB33F"/>
      </a:accent4>
      <a:accent5>
        <a:srgbClr val="C2CD23"/>
      </a:accent5>
      <a:accent6>
        <a:srgbClr val="387C2C"/>
      </a:accent6>
      <a:hlink>
        <a:srgbClr val="0095D3"/>
      </a:hlink>
      <a:folHlink>
        <a:srgbClr val="89CBD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VMware_white_16x9</Template>
  <TotalTime>0</TotalTime>
  <Words>792</Words>
  <Application>Microsoft Macintosh PowerPoint</Application>
  <PresentationFormat>Custom</PresentationFormat>
  <Paragraphs>177</Paragraphs>
  <Slides>31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8" baseType="lpstr">
      <vt:lpstr>Camphor Std</vt:lpstr>
      <vt:lpstr>Open Sans</vt:lpstr>
      <vt:lpstr>Arial</vt:lpstr>
      <vt:lpstr>Courier New</vt:lpstr>
      <vt:lpstr>Metropolis</vt:lpstr>
      <vt:lpstr>Metropolis Light</vt:lpstr>
      <vt:lpstr>VMware_white_16x9</vt:lpstr>
      <vt:lpstr>Get started with Golang</vt:lpstr>
      <vt:lpstr>PowerPoint Presentation</vt:lpstr>
      <vt:lpstr>PowerPoint Presentation</vt:lpstr>
      <vt:lpstr>PowerPoint Presentation</vt:lpstr>
      <vt:lpstr>PowerPoint Presentation</vt:lpstr>
      <vt:lpstr>Open Source and Learning Resources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Ruiling Dou</dc:creator>
  <cp:keywords/>
  <dc:description/>
  <cp:lastModifiedBy/>
  <cp:revision>1</cp:revision>
  <dcterms:created xsi:type="dcterms:W3CDTF">2019-08-08T08:43:43Z</dcterms:created>
  <dcterms:modified xsi:type="dcterms:W3CDTF">2019-08-15T09:59:56Z</dcterms:modified>
  <cp:category/>
</cp:coreProperties>
</file>

<file path=docProps/thumbnail.jpeg>
</file>